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2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/>
    <p:restoredTop sz="94653"/>
  </p:normalViewPr>
  <p:slideViewPr>
    <p:cSldViewPr snapToGrid="0">
      <p:cViewPr varScale="1">
        <p:scale>
          <a:sx n="81" d="100"/>
          <a:sy n="81" d="100"/>
        </p:scale>
        <p:origin x="15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28C6C-7BC3-1F04-FCE5-48F0DA5435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2F6E55-D41B-D8BD-1CC6-E12783115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0C52A38-8081-1F48-5AD5-9C7F6C54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48803A5-3FCE-169E-3F71-41AF5EA5D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2DCD9D3-A41A-8FE6-1925-A8FAB04C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95933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A68AF0-627E-C777-3D59-B91E5CFB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123ED12-D1CF-8F86-CD5D-A9DAAC855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44DF6D-BE48-8ABA-BE43-3343F4F2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CF260DE-C979-A992-FC32-521FE8F3C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5A50439-B42B-5E85-F6DF-B88820999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9971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27820A-3C5A-AD38-11FC-7D427100D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C11CE28-D0E4-967C-D9BF-8971F8C4A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BBDA754-4D3B-F16E-CFCF-BD979FD8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2260DEF-2551-3201-AA0A-F6027FC61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0ED640C-2854-FB6B-F61B-B79A8E895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428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E145F0-E1C7-61EE-D79E-7487C19D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5D679BC-7334-AFB4-A201-244F7509E7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27C142A1-995F-197F-932C-4999EC21D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09E8B17-090E-D673-9B89-66BFF402C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F49A8E7-0CAD-4357-9229-F1054AAB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C8E5EF6-7E2B-4C8C-C243-6C5606F55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0358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A7DBE-EE92-CE7F-A9DE-B3023225A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9E558E9-4F44-7157-85A4-FBEF97FE7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9D05EEC-A0AB-F91E-1CF5-5EF6EA101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37999E7-5CDF-BB41-316A-AA574AD99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35C8AA53-24DC-B7EB-0974-D2A530F8B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441D9F6-67A2-0E54-7CA0-D8C9E7FAC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393DCD77-66EA-1C7A-4BAA-089DB3F0E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65C6662-FEB5-9453-B5B7-2872BD85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336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D021FF-14D6-8135-C19A-4A3283F66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FA621B6-7B8F-5DB9-731F-415901792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F44A426-A393-F641-EBC8-ABF030746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B322417-F00C-696D-3B7F-B9956FC6B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06693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DB8814B2-8F64-428D-E296-4554C0541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5FF2CE88-6455-6836-E457-6647B2DCC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92E1ADE-4A52-95CD-41F5-4C59B20E8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323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BC1CAC-CA00-79C5-785F-054C30B7C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88BDB44-A52A-B0C1-CC51-54A0612E2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AE512BF-A203-1918-0F72-BAFA33440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16E033B-2FB6-2147-1C17-45927B235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A12F8B5-92B3-059B-1D73-8EDD1696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BCC6F4F-1AC8-865F-2AFA-C8F00A50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887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BE2B3C-FFD6-9A70-62C2-C934B3ABB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E63E72D-EE7A-972F-B78A-88707EAA7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7350F81-7E30-11AC-0165-A1774407E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B791F9A-1362-4F2D-419A-3F9EFB3A5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B3FFEAF-B161-0254-C62D-505551BCD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D74D6D6-C31F-42F7-CD2D-4D725E5CC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351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5249A8-8B67-5926-4033-F510EFFCA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900BABF7-821C-DBEA-12E8-EB7C27AD6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7D639EB-96DD-A1F6-A1F8-66D487548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6D1BC08-93E1-072F-DD2D-E472F6F64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2D7821F-8C8F-62E4-0D98-DEAC0D6B3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1881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5C9CB45-D534-7952-27AF-6C3A1DB3E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3E6668FB-74D8-9688-25FF-676A9FB41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A441B59-25D2-7237-6850-DF84E8353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6012330-B3AC-AE53-A703-46D89A3E2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6E268DD-CD9E-B459-1A94-41C19B4E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5944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2BC59370-AD0A-7C8D-A349-CC69B1817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59A8973-8DA8-AA6A-AADD-11D3E034C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4AFCFDC-FD54-612A-4004-E3237B6AD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87A92-9780-2E4C-A953-BBB6F0B8B826}" type="datetimeFigureOut">
              <a:rPr lang="pt-PT" smtClean="0"/>
              <a:t>11/04/26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3DE71B1-ACF7-9691-21F9-3537A2490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4BD30AA-9175-99A1-0E4B-789630884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065BD-1905-3148-86F7-4C0A3F8235D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8786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Uma imagem com texto, Tipo de letra, logótipo, design&#10;&#10;Descrição gerada automaticamente">
            <a:extLst>
              <a:ext uri="{FF2B5EF4-FFF2-40B4-BE49-F238E27FC236}">
                <a16:creationId xmlns:a16="http://schemas.microsoft.com/office/drawing/2014/main" id="{89777CAF-94C4-07E2-BA7A-7E3EBAB4130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7619" y="625256"/>
            <a:ext cx="1748790" cy="1098550"/>
          </a:xfrm>
          <a:prstGeom prst="rect">
            <a:avLst/>
          </a:prstGeom>
        </p:spPr>
      </p:pic>
      <p:grpSp>
        <p:nvGrpSpPr>
          <p:cNvPr id="5" name="Group 1">
            <a:extLst>
              <a:ext uri="{FF2B5EF4-FFF2-40B4-BE49-F238E27FC236}">
                <a16:creationId xmlns:a16="http://schemas.microsoft.com/office/drawing/2014/main" id="{FF109943-68F8-5F2A-A3FD-9A9D74974637}"/>
              </a:ext>
            </a:extLst>
          </p:cNvPr>
          <p:cNvGrpSpPr>
            <a:grpSpLocks/>
          </p:cNvGrpSpPr>
          <p:nvPr/>
        </p:nvGrpSpPr>
        <p:grpSpPr>
          <a:xfrm>
            <a:off x="9427778" y="-1"/>
            <a:ext cx="2764222" cy="6858001"/>
            <a:chOff x="0" y="0"/>
            <a:chExt cx="2938780" cy="10697178"/>
          </a:xfrm>
        </p:grpSpPr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8D91A3C1-A731-BB3D-9E17-75B71C3533B2}"/>
                </a:ext>
              </a:extLst>
            </p:cNvPr>
            <p:cNvSpPr/>
            <p:nvPr/>
          </p:nvSpPr>
          <p:spPr>
            <a:xfrm>
              <a:off x="0" y="0"/>
              <a:ext cx="2938780" cy="8880475"/>
            </a:xfrm>
            <a:custGeom>
              <a:avLst/>
              <a:gdLst/>
              <a:ahLst/>
              <a:cxnLst/>
              <a:rect l="l" t="t" r="r" b="b"/>
              <a:pathLst>
                <a:path w="2938780" h="8880475">
                  <a:moveTo>
                    <a:pt x="2938329" y="8879976"/>
                  </a:moveTo>
                  <a:lnTo>
                    <a:pt x="2938329" y="0"/>
                  </a:lnTo>
                  <a:lnTo>
                    <a:pt x="579483" y="0"/>
                  </a:lnTo>
                  <a:lnTo>
                    <a:pt x="546026" y="70650"/>
                  </a:lnTo>
                  <a:lnTo>
                    <a:pt x="517406" y="133058"/>
                  </a:lnTo>
                  <a:lnTo>
                    <a:pt x="489636" y="195416"/>
                  </a:lnTo>
                  <a:lnTo>
                    <a:pt x="462712" y="257721"/>
                  </a:lnTo>
                  <a:lnTo>
                    <a:pt x="436625" y="319972"/>
                  </a:lnTo>
                  <a:lnTo>
                    <a:pt x="411370" y="382167"/>
                  </a:lnTo>
                  <a:lnTo>
                    <a:pt x="386939" y="444304"/>
                  </a:lnTo>
                  <a:lnTo>
                    <a:pt x="363327" y="506381"/>
                  </a:lnTo>
                  <a:lnTo>
                    <a:pt x="340527" y="568397"/>
                  </a:lnTo>
                  <a:lnTo>
                    <a:pt x="318531" y="630349"/>
                  </a:lnTo>
                  <a:lnTo>
                    <a:pt x="297335" y="692235"/>
                  </a:lnTo>
                  <a:lnTo>
                    <a:pt x="276930" y="754055"/>
                  </a:lnTo>
                  <a:lnTo>
                    <a:pt x="257310" y="815805"/>
                  </a:lnTo>
                  <a:lnTo>
                    <a:pt x="238469" y="877484"/>
                  </a:lnTo>
                  <a:lnTo>
                    <a:pt x="220400" y="939090"/>
                  </a:lnTo>
                  <a:lnTo>
                    <a:pt x="203096" y="1000621"/>
                  </a:lnTo>
                  <a:lnTo>
                    <a:pt x="186552" y="1062076"/>
                  </a:lnTo>
                  <a:lnTo>
                    <a:pt x="170760" y="1123452"/>
                  </a:lnTo>
                  <a:lnTo>
                    <a:pt x="155713" y="1184748"/>
                  </a:lnTo>
                  <a:lnTo>
                    <a:pt x="141406" y="1245962"/>
                  </a:lnTo>
                  <a:lnTo>
                    <a:pt x="127831" y="1307091"/>
                  </a:lnTo>
                  <a:lnTo>
                    <a:pt x="114982" y="1368135"/>
                  </a:lnTo>
                  <a:lnTo>
                    <a:pt x="102852" y="1429091"/>
                  </a:lnTo>
                  <a:lnTo>
                    <a:pt x="91435" y="1489957"/>
                  </a:lnTo>
                  <a:lnTo>
                    <a:pt x="80724" y="1550731"/>
                  </a:lnTo>
                  <a:lnTo>
                    <a:pt x="70713" y="1611413"/>
                  </a:lnTo>
                  <a:lnTo>
                    <a:pt x="61394" y="1671998"/>
                  </a:lnTo>
                  <a:lnTo>
                    <a:pt x="52762" y="1732487"/>
                  </a:lnTo>
                  <a:lnTo>
                    <a:pt x="44810" y="1792877"/>
                  </a:lnTo>
                  <a:lnTo>
                    <a:pt x="37530" y="1853165"/>
                  </a:lnTo>
                  <a:lnTo>
                    <a:pt x="30918" y="1913351"/>
                  </a:lnTo>
                  <a:lnTo>
                    <a:pt x="24965" y="1973433"/>
                  </a:lnTo>
                  <a:lnTo>
                    <a:pt x="19666" y="2033408"/>
                  </a:lnTo>
                  <a:lnTo>
                    <a:pt x="15013" y="2093274"/>
                  </a:lnTo>
                  <a:lnTo>
                    <a:pt x="11001" y="2153030"/>
                  </a:lnTo>
                  <a:lnTo>
                    <a:pt x="7622" y="2212674"/>
                  </a:lnTo>
                  <a:lnTo>
                    <a:pt x="4870" y="2272205"/>
                  </a:lnTo>
                  <a:lnTo>
                    <a:pt x="2738" y="2331619"/>
                  </a:lnTo>
                  <a:lnTo>
                    <a:pt x="1155" y="2393476"/>
                  </a:lnTo>
                  <a:lnTo>
                    <a:pt x="1155" y="2395175"/>
                  </a:lnTo>
                  <a:lnTo>
                    <a:pt x="283" y="2451794"/>
                  </a:lnTo>
                  <a:lnTo>
                    <a:pt x="0" y="2509148"/>
                  </a:lnTo>
                  <a:lnTo>
                    <a:pt x="1155" y="2626888"/>
                  </a:lnTo>
                  <a:lnTo>
                    <a:pt x="4633" y="2744119"/>
                  </a:lnTo>
                  <a:lnTo>
                    <a:pt x="10382" y="2860828"/>
                  </a:lnTo>
                  <a:lnTo>
                    <a:pt x="18348" y="2976998"/>
                  </a:lnTo>
                  <a:lnTo>
                    <a:pt x="28479" y="3092615"/>
                  </a:lnTo>
                  <a:lnTo>
                    <a:pt x="40722" y="3207665"/>
                  </a:lnTo>
                  <a:lnTo>
                    <a:pt x="55025" y="3322132"/>
                  </a:lnTo>
                  <a:lnTo>
                    <a:pt x="71334" y="3436001"/>
                  </a:lnTo>
                  <a:lnTo>
                    <a:pt x="89596" y="3549257"/>
                  </a:lnTo>
                  <a:lnTo>
                    <a:pt x="109760" y="3661886"/>
                  </a:lnTo>
                  <a:lnTo>
                    <a:pt x="131772" y="3773872"/>
                  </a:lnTo>
                  <a:lnTo>
                    <a:pt x="155579" y="3885201"/>
                  </a:lnTo>
                  <a:lnTo>
                    <a:pt x="181129" y="3995857"/>
                  </a:lnTo>
                  <a:lnTo>
                    <a:pt x="208369" y="4105826"/>
                  </a:lnTo>
                  <a:lnTo>
                    <a:pt x="237245" y="4215093"/>
                  </a:lnTo>
                  <a:lnTo>
                    <a:pt x="267707" y="4323642"/>
                  </a:lnTo>
                  <a:lnTo>
                    <a:pt x="299699" y="4431459"/>
                  </a:lnTo>
                  <a:lnTo>
                    <a:pt x="333171" y="4538529"/>
                  </a:lnTo>
                  <a:lnTo>
                    <a:pt x="368068" y="4644838"/>
                  </a:lnTo>
                  <a:lnTo>
                    <a:pt x="404339" y="4750369"/>
                  </a:lnTo>
                  <a:lnTo>
                    <a:pt x="441930" y="4855108"/>
                  </a:lnTo>
                  <a:lnTo>
                    <a:pt x="480789" y="4959041"/>
                  </a:lnTo>
                  <a:lnTo>
                    <a:pt x="520863" y="5062151"/>
                  </a:lnTo>
                  <a:lnTo>
                    <a:pt x="562099" y="5164425"/>
                  </a:lnTo>
                  <a:lnTo>
                    <a:pt x="604444" y="5265848"/>
                  </a:lnTo>
                  <a:lnTo>
                    <a:pt x="647846" y="5366403"/>
                  </a:lnTo>
                  <a:lnTo>
                    <a:pt x="692251" y="5466078"/>
                  </a:lnTo>
                  <a:lnTo>
                    <a:pt x="737608" y="5564856"/>
                  </a:lnTo>
                  <a:lnTo>
                    <a:pt x="807311" y="5711309"/>
                  </a:lnTo>
                  <a:lnTo>
                    <a:pt x="878856" y="5855661"/>
                  </a:lnTo>
                  <a:lnTo>
                    <a:pt x="952067" y="5997862"/>
                  </a:lnTo>
                  <a:lnTo>
                    <a:pt x="1026764" y="6137861"/>
                  </a:lnTo>
                  <a:lnTo>
                    <a:pt x="1102771" y="6275608"/>
                  </a:lnTo>
                  <a:lnTo>
                    <a:pt x="1179907" y="6411052"/>
                  </a:lnTo>
                  <a:lnTo>
                    <a:pt x="1257996" y="6544143"/>
                  </a:lnTo>
                  <a:lnTo>
                    <a:pt x="1336860" y="6674831"/>
                  </a:lnTo>
                  <a:lnTo>
                    <a:pt x="1416319" y="6803065"/>
                  </a:lnTo>
                  <a:lnTo>
                    <a:pt x="1496197" y="6928795"/>
                  </a:lnTo>
                  <a:lnTo>
                    <a:pt x="1603044" y="7092452"/>
                  </a:lnTo>
                  <a:lnTo>
                    <a:pt x="1709894" y="7251447"/>
                  </a:lnTo>
                  <a:lnTo>
                    <a:pt x="1816327" y="7405663"/>
                  </a:lnTo>
                  <a:lnTo>
                    <a:pt x="1921921" y="7554978"/>
                  </a:lnTo>
                  <a:lnTo>
                    <a:pt x="2052088" y="7734549"/>
                  </a:lnTo>
                  <a:lnTo>
                    <a:pt x="2204525" y="7939354"/>
                  </a:lnTo>
                  <a:lnTo>
                    <a:pt x="2375377" y="8163055"/>
                  </a:lnTo>
                  <a:lnTo>
                    <a:pt x="2923487" y="8860768"/>
                  </a:lnTo>
                  <a:lnTo>
                    <a:pt x="2938329" y="8879976"/>
                  </a:lnTo>
                  <a:close/>
                </a:path>
              </a:pathLst>
            </a:custGeom>
            <a:solidFill>
              <a:srgbClr val="CAC4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7" name="Graphic 3">
              <a:extLst>
                <a:ext uri="{FF2B5EF4-FFF2-40B4-BE49-F238E27FC236}">
                  <a16:creationId xmlns:a16="http://schemas.microsoft.com/office/drawing/2014/main" id="{B440C3CA-6930-BF3D-B26E-061E9573C237}"/>
                </a:ext>
              </a:extLst>
            </p:cNvPr>
            <p:cNvSpPr/>
            <p:nvPr/>
          </p:nvSpPr>
          <p:spPr>
            <a:xfrm>
              <a:off x="609487" y="5586698"/>
              <a:ext cx="2329180" cy="5110480"/>
            </a:xfrm>
            <a:custGeom>
              <a:avLst/>
              <a:gdLst/>
              <a:ahLst/>
              <a:cxnLst/>
              <a:rect l="l" t="t" r="r" b="b"/>
              <a:pathLst>
                <a:path w="2329180" h="5110480">
                  <a:moveTo>
                    <a:pt x="2328841" y="5109876"/>
                  </a:moveTo>
                  <a:lnTo>
                    <a:pt x="2328841" y="0"/>
                  </a:lnTo>
                  <a:lnTo>
                    <a:pt x="2323055" y="20795"/>
                  </a:lnTo>
                  <a:lnTo>
                    <a:pt x="2299170" y="110781"/>
                  </a:lnTo>
                  <a:lnTo>
                    <a:pt x="2276567" y="201511"/>
                  </a:lnTo>
                  <a:lnTo>
                    <a:pt x="2255215" y="292899"/>
                  </a:lnTo>
                  <a:lnTo>
                    <a:pt x="2235083" y="384860"/>
                  </a:lnTo>
                  <a:lnTo>
                    <a:pt x="2216141" y="477308"/>
                  </a:lnTo>
                  <a:lnTo>
                    <a:pt x="2189893" y="616705"/>
                  </a:lnTo>
                  <a:lnTo>
                    <a:pt x="2166149" y="756713"/>
                  </a:lnTo>
                  <a:lnTo>
                    <a:pt x="2144809" y="897041"/>
                  </a:lnTo>
                  <a:lnTo>
                    <a:pt x="2125767" y="1037401"/>
                  </a:lnTo>
                  <a:lnTo>
                    <a:pt x="2103777" y="1224095"/>
                  </a:lnTo>
                  <a:lnTo>
                    <a:pt x="2085448" y="1409640"/>
                  </a:lnTo>
                  <a:lnTo>
                    <a:pt x="2070535" y="1593348"/>
                  </a:lnTo>
                  <a:lnTo>
                    <a:pt x="2058793" y="1774532"/>
                  </a:lnTo>
                  <a:lnTo>
                    <a:pt x="2048205" y="1996415"/>
                  </a:lnTo>
                  <a:lnTo>
                    <a:pt x="2041714" y="2211936"/>
                  </a:lnTo>
                  <a:lnTo>
                    <a:pt x="2038602" y="2473588"/>
                  </a:lnTo>
                  <a:lnTo>
                    <a:pt x="2038602" y="2500418"/>
                  </a:lnTo>
                  <a:lnTo>
                    <a:pt x="2037783" y="2551354"/>
                  </a:lnTo>
                  <a:lnTo>
                    <a:pt x="2035347" y="2602086"/>
                  </a:lnTo>
                  <a:lnTo>
                    <a:pt x="2031325" y="2652610"/>
                  </a:lnTo>
                  <a:lnTo>
                    <a:pt x="2025748" y="2702918"/>
                  </a:lnTo>
                  <a:lnTo>
                    <a:pt x="2018647" y="2753005"/>
                  </a:lnTo>
                  <a:lnTo>
                    <a:pt x="2010054" y="2802865"/>
                  </a:lnTo>
                  <a:lnTo>
                    <a:pt x="1999998" y="2852491"/>
                  </a:lnTo>
                  <a:lnTo>
                    <a:pt x="1988512" y="2901878"/>
                  </a:lnTo>
                  <a:lnTo>
                    <a:pt x="1975627" y="2951019"/>
                  </a:lnTo>
                  <a:lnTo>
                    <a:pt x="1961373" y="2999908"/>
                  </a:lnTo>
                  <a:lnTo>
                    <a:pt x="1945782" y="3048540"/>
                  </a:lnTo>
                  <a:lnTo>
                    <a:pt x="1928884" y="3096907"/>
                  </a:lnTo>
                  <a:lnTo>
                    <a:pt x="1910712" y="3145005"/>
                  </a:lnTo>
                  <a:lnTo>
                    <a:pt x="1891295" y="3192826"/>
                  </a:lnTo>
                  <a:lnTo>
                    <a:pt x="1870666" y="3240365"/>
                  </a:lnTo>
                  <a:lnTo>
                    <a:pt x="1848854" y="3287615"/>
                  </a:lnTo>
                  <a:lnTo>
                    <a:pt x="1825892" y="3334571"/>
                  </a:lnTo>
                  <a:lnTo>
                    <a:pt x="1801810" y="3381227"/>
                  </a:lnTo>
                  <a:lnTo>
                    <a:pt x="1776639" y="3427575"/>
                  </a:lnTo>
                  <a:lnTo>
                    <a:pt x="1750411" y="3473611"/>
                  </a:lnTo>
                  <a:lnTo>
                    <a:pt x="1723157" y="3519328"/>
                  </a:lnTo>
                  <a:lnTo>
                    <a:pt x="1694907" y="3564719"/>
                  </a:lnTo>
                  <a:lnTo>
                    <a:pt x="1665693" y="3609780"/>
                  </a:lnTo>
                  <a:lnTo>
                    <a:pt x="1635546" y="3654503"/>
                  </a:lnTo>
                  <a:lnTo>
                    <a:pt x="1604496" y="3698883"/>
                  </a:lnTo>
                  <a:lnTo>
                    <a:pt x="1572576" y="3742913"/>
                  </a:lnTo>
                  <a:lnTo>
                    <a:pt x="1539816" y="3786587"/>
                  </a:lnTo>
                  <a:lnTo>
                    <a:pt x="1506247" y="3829900"/>
                  </a:lnTo>
                  <a:lnTo>
                    <a:pt x="1471900" y="3872845"/>
                  </a:lnTo>
                  <a:lnTo>
                    <a:pt x="1436807" y="3915416"/>
                  </a:lnTo>
                  <a:lnTo>
                    <a:pt x="1400998" y="3957608"/>
                  </a:lnTo>
                  <a:lnTo>
                    <a:pt x="1364505" y="3999412"/>
                  </a:lnTo>
                  <a:lnTo>
                    <a:pt x="1327358" y="4040825"/>
                  </a:lnTo>
                  <a:lnTo>
                    <a:pt x="1289589" y="4081839"/>
                  </a:lnTo>
                  <a:lnTo>
                    <a:pt x="1251229" y="4122449"/>
                  </a:lnTo>
                  <a:lnTo>
                    <a:pt x="1212309" y="4162648"/>
                  </a:lnTo>
                  <a:lnTo>
                    <a:pt x="1172860" y="4202430"/>
                  </a:lnTo>
                  <a:lnTo>
                    <a:pt x="1132913" y="4241790"/>
                  </a:lnTo>
                  <a:lnTo>
                    <a:pt x="1092499" y="4280721"/>
                  </a:lnTo>
                  <a:lnTo>
                    <a:pt x="1051650" y="4319216"/>
                  </a:lnTo>
                  <a:lnTo>
                    <a:pt x="1010395" y="4357271"/>
                  </a:lnTo>
                  <a:lnTo>
                    <a:pt x="968768" y="4394878"/>
                  </a:lnTo>
                  <a:lnTo>
                    <a:pt x="926797" y="4432032"/>
                  </a:lnTo>
                  <a:lnTo>
                    <a:pt x="884516" y="4468726"/>
                  </a:lnTo>
                  <a:lnTo>
                    <a:pt x="841954" y="4504955"/>
                  </a:lnTo>
                  <a:lnTo>
                    <a:pt x="799143" y="4540712"/>
                  </a:lnTo>
                  <a:lnTo>
                    <a:pt x="756114" y="4575991"/>
                  </a:lnTo>
                  <a:lnTo>
                    <a:pt x="712898" y="4610787"/>
                  </a:lnTo>
                  <a:lnTo>
                    <a:pt x="669526" y="4645092"/>
                  </a:lnTo>
                  <a:lnTo>
                    <a:pt x="626029" y="4678901"/>
                  </a:lnTo>
                  <a:lnTo>
                    <a:pt x="582438" y="4712208"/>
                  </a:lnTo>
                  <a:lnTo>
                    <a:pt x="538785" y="4745007"/>
                  </a:lnTo>
                  <a:lnTo>
                    <a:pt x="495100" y="4777291"/>
                  </a:lnTo>
                  <a:lnTo>
                    <a:pt x="451415" y="4809055"/>
                  </a:lnTo>
                  <a:lnTo>
                    <a:pt x="407760" y="4840292"/>
                  </a:lnTo>
                  <a:lnTo>
                    <a:pt x="364167" y="4870996"/>
                  </a:lnTo>
                  <a:lnTo>
                    <a:pt x="320667" y="4901161"/>
                  </a:lnTo>
                  <a:lnTo>
                    <a:pt x="277291" y="4930781"/>
                  </a:lnTo>
                  <a:lnTo>
                    <a:pt x="234070" y="4959850"/>
                  </a:lnTo>
                  <a:lnTo>
                    <a:pt x="191034" y="4988362"/>
                  </a:lnTo>
                  <a:lnTo>
                    <a:pt x="148216" y="5016311"/>
                  </a:lnTo>
                  <a:lnTo>
                    <a:pt x="105647" y="5043690"/>
                  </a:lnTo>
                  <a:lnTo>
                    <a:pt x="63356" y="5070494"/>
                  </a:lnTo>
                  <a:lnTo>
                    <a:pt x="21376" y="5096715"/>
                  </a:lnTo>
                  <a:lnTo>
                    <a:pt x="0" y="5109876"/>
                  </a:lnTo>
                  <a:lnTo>
                    <a:pt x="2328841" y="5109876"/>
                  </a:lnTo>
                  <a:close/>
                </a:path>
              </a:pathLst>
            </a:custGeom>
            <a:solidFill>
              <a:srgbClr val="82292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E5EF4634-5376-2139-D893-55EFD563BC7F}"/>
                </a:ext>
              </a:extLst>
            </p:cNvPr>
            <p:cNvSpPr/>
            <p:nvPr/>
          </p:nvSpPr>
          <p:spPr>
            <a:xfrm>
              <a:off x="1408867" y="10"/>
              <a:ext cx="1529715" cy="10696575"/>
            </a:xfrm>
            <a:custGeom>
              <a:avLst/>
              <a:gdLst/>
              <a:ahLst/>
              <a:cxnLst/>
              <a:rect l="l" t="t" r="r" b="b"/>
              <a:pathLst>
                <a:path w="1529715" h="10696575">
                  <a:moveTo>
                    <a:pt x="1529461" y="10373601"/>
                  </a:moveTo>
                  <a:lnTo>
                    <a:pt x="1455039" y="10471506"/>
                  </a:lnTo>
                  <a:lnTo>
                    <a:pt x="1211084" y="10696575"/>
                  </a:lnTo>
                  <a:lnTo>
                    <a:pt x="1529461" y="10696575"/>
                  </a:lnTo>
                  <a:lnTo>
                    <a:pt x="1529461" y="10373601"/>
                  </a:lnTo>
                  <a:close/>
                </a:path>
                <a:path w="1529715" h="10696575">
                  <a:moveTo>
                    <a:pt x="1529461" y="0"/>
                  </a:moveTo>
                  <a:lnTo>
                    <a:pt x="1104125" y="0"/>
                  </a:lnTo>
                  <a:lnTo>
                    <a:pt x="1124483" y="27749"/>
                  </a:lnTo>
                  <a:lnTo>
                    <a:pt x="1148600" y="62001"/>
                  </a:lnTo>
                  <a:lnTo>
                    <a:pt x="1171702" y="96202"/>
                  </a:lnTo>
                  <a:lnTo>
                    <a:pt x="1193800" y="130340"/>
                  </a:lnTo>
                  <a:lnTo>
                    <a:pt x="1214920" y="164439"/>
                  </a:lnTo>
                  <a:lnTo>
                    <a:pt x="1235049" y="198488"/>
                  </a:lnTo>
                  <a:lnTo>
                    <a:pt x="1254213" y="232498"/>
                  </a:lnTo>
                  <a:lnTo>
                    <a:pt x="1272413" y="266458"/>
                  </a:lnTo>
                  <a:lnTo>
                    <a:pt x="1306017" y="334251"/>
                  </a:lnTo>
                  <a:lnTo>
                    <a:pt x="1335925" y="401878"/>
                  </a:lnTo>
                  <a:lnTo>
                    <a:pt x="1362265" y="469366"/>
                  </a:lnTo>
                  <a:lnTo>
                    <a:pt x="1385125" y="536702"/>
                  </a:lnTo>
                  <a:lnTo>
                    <a:pt x="1404581" y="603923"/>
                  </a:lnTo>
                  <a:lnTo>
                    <a:pt x="1420749" y="671017"/>
                  </a:lnTo>
                  <a:lnTo>
                    <a:pt x="1433728" y="738009"/>
                  </a:lnTo>
                  <a:lnTo>
                    <a:pt x="1443596" y="804900"/>
                  </a:lnTo>
                  <a:lnTo>
                    <a:pt x="1450467" y="871715"/>
                  </a:lnTo>
                  <a:lnTo>
                    <a:pt x="1454416" y="938453"/>
                  </a:lnTo>
                  <a:lnTo>
                    <a:pt x="1455331" y="971791"/>
                  </a:lnTo>
                  <a:lnTo>
                    <a:pt x="1455331" y="1021689"/>
                  </a:lnTo>
                  <a:lnTo>
                    <a:pt x="1453984" y="1071740"/>
                  </a:lnTo>
                  <a:lnTo>
                    <a:pt x="1449793" y="1138326"/>
                  </a:lnTo>
                  <a:lnTo>
                    <a:pt x="1443062" y="1204874"/>
                  </a:lnTo>
                  <a:lnTo>
                    <a:pt x="1433918" y="1271397"/>
                  </a:lnTo>
                  <a:lnTo>
                    <a:pt x="1422438" y="1337919"/>
                  </a:lnTo>
                  <a:lnTo>
                    <a:pt x="1408709" y="1404442"/>
                  </a:lnTo>
                  <a:lnTo>
                    <a:pt x="1392847" y="1470977"/>
                  </a:lnTo>
                  <a:lnTo>
                    <a:pt x="1374940" y="1537538"/>
                  </a:lnTo>
                  <a:lnTo>
                    <a:pt x="1355077" y="1604137"/>
                  </a:lnTo>
                  <a:lnTo>
                    <a:pt x="1333360" y="1670773"/>
                  </a:lnTo>
                  <a:lnTo>
                    <a:pt x="1309890" y="1737461"/>
                  </a:lnTo>
                  <a:lnTo>
                    <a:pt x="1284757" y="1804225"/>
                  </a:lnTo>
                  <a:lnTo>
                    <a:pt x="1258062" y="1871065"/>
                  </a:lnTo>
                  <a:lnTo>
                    <a:pt x="1229893" y="1938007"/>
                  </a:lnTo>
                  <a:lnTo>
                    <a:pt x="1200353" y="2005037"/>
                  </a:lnTo>
                  <a:lnTo>
                    <a:pt x="1169530" y="2072170"/>
                  </a:lnTo>
                  <a:lnTo>
                    <a:pt x="1137539" y="2139429"/>
                  </a:lnTo>
                  <a:lnTo>
                    <a:pt x="1104442" y="2206828"/>
                  </a:lnTo>
                  <a:lnTo>
                    <a:pt x="1052995" y="2308199"/>
                  </a:lnTo>
                  <a:lnTo>
                    <a:pt x="999629" y="2409914"/>
                  </a:lnTo>
                  <a:lnTo>
                    <a:pt x="926084" y="2546172"/>
                  </a:lnTo>
                  <a:lnTo>
                    <a:pt x="903516" y="2586812"/>
                  </a:lnTo>
                  <a:lnTo>
                    <a:pt x="879411" y="2605506"/>
                  </a:lnTo>
                  <a:lnTo>
                    <a:pt x="858596" y="2633751"/>
                  </a:lnTo>
                  <a:lnTo>
                    <a:pt x="819962" y="2692120"/>
                  </a:lnTo>
                  <a:lnTo>
                    <a:pt x="785253" y="2752928"/>
                  </a:lnTo>
                  <a:lnTo>
                    <a:pt x="754367" y="2816098"/>
                  </a:lnTo>
                  <a:lnTo>
                    <a:pt x="727227" y="2881566"/>
                  </a:lnTo>
                  <a:lnTo>
                    <a:pt x="705764" y="2943021"/>
                  </a:lnTo>
                  <a:lnTo>
                    <a:pt x="676960" y="2994914"/>
                  </a:lnTo>
                  <a:lnTo>
                    <a:pt x="543140" y="3241040"/>
                  </a:lnTo>
                  <a:lnTo>
                    <a:pt x="468871" y="3383343"/>
                  </a:lnTo>
                  <a:lnTo>
                    <a:pt x="414820" y="3490925"/>
                  </a:lnTo>
                  <a:lnTo>
                    <a:pt x="379755" y="3563074"/>
                  </a:lnTo>
                  <a:lnTo>
                    <a:pt x="345567" y="3635578"/>
                  </a:lnTo>
                  <a:lnTo>
                    <a:pt x="312343" y="3708450"/>
                  </a:lnTo>
                  <a:lnTo>
                    <a:pt x="280212" y="3781691"/>
                  </a:lnTo>
                  <a:lnTo>
                    <a:pt x="249237" y="3855326"/>
                  </a:lnTo>
                  <a:lnTo>
                    <a:pt x="219544" y="3929367"/>
                  </a:lnTo>
                  <a:lnTo>
                    <a:pt x="205193" y="3966527"/>
                  </a:lnTo>
                  <a:lnTo>
                    <a:pt x="191198" y="4003802"/>
                  </a:lnTo>
                  <a:lnTo>
                    <a:pt x="177571" y="4041178"/>
                  </a:lnTo>
                  <a:lnTo>
                    <a:pt x="164312" y="4078668"/>
                  </a:lnTo>
                  <a:lnTo>
                    <a:pt x="151460" y="4116260"/>
                  </a:lnTo>
                  <a:lnTo>
                    <a:pt x="138988" y="4153966"/>
                  </a:lnTo>
                  <a:lnTo>
                    <a:pt x="126936" y="4191774"/>
                  </a:lnTo>
                  <a:lnTo>
                    <a:pt x="115316" y="4229697"/>
                  </a:lnTo>
                  <a:lnTo>
                    <a:pt x="104114" y="4267733"/>
                  </a:lnTo>
                  <a:lnTo>
                    <a:pt x="93383" y="4305897"/>
                  </a:lnTo>
                  <a:lnTo>
                    <a:pt x="83096" y="4344162"/>
                  </a:lnTo>
                  <a:lnTo>
                    <a:pt x="73291" y="4382541"/>
                  </a:lnTo>
                  <a:lnTo>
                    <a:pt x="63969" y="4421048"/>
                  </a:lnTo>
                  <a:lnTo>
                    <a:pt x="55130" y="4459668"/>
                  </a:lnTo>
                  <a:lnTo>
                    <a:pt x="46812" y="4498416"/>
                  </a:lnTo>
                  <a:lnTo>
                    <a:pt x="39014" y="4537291"/>
                  </a:lnTo>
                  <a:lnTo>
                    <a:pt x="31750" y="4576280"/>
                  </a:lnTo>
                  <a:lnTo>
                    <a:pt x="25031" y="4615396"/>
                  </a:lnTo>
                  <a:lnTo>
                    <a:pt x="18859" y="4654639"/>
                  </a:lnTo>
                  <a:lnTo>
                    <a:pt x="13258" y="4694009"/>
                  </a:lnTo>
                  <a:lnTo>
                    <a:pt x="8242" y="4733518"/>
                  </a:lnTo>
                  <a:lnTo>
                    <a:pt x="3822" y="4773155"/>
                  </a:lnTo>
                  <a:lnTo>
                    <a:pt x="0" y="4812919"/>
                  </a:lnTo>
                  <a:lnTo>
                    <a:pt x="283451" y="6660375"/>
                  </a:lnTo>
                  <a:lnTo>
                    <a:pt x="1080630" y="8757539"/>
                  </a:lnTo>
                  <a:lnTo>
                    <a:pt x="1455559" y="9533445"/>
                  </a:lnTo>
                  <a:lnTo>
                    <a:pt x="1529461" y="9686366"/>
                  </a:lnTo>
                  <a:lnTo>
                    <a:pt x="1529461" y="6426721"/>
                  </a:lnTo>
                  <a:lnTo>
                    <a:pt x="1529461" y="2101392"/>
                  </a:lnTo>
                  <a:lnTo>
                    <a:pt x="1529461" y="0"/>
                  </a:lnTo>
                  <a:close/>
                </a:path>
              </a:pathLst>
            </a:custGeom>
            <a:solidFill>
              <a:srgbClr val="82292B">
                <a:alpha val="41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DBDD55-8B9F-1D4B-9E4A-A6CBA6E137A1}"/>
              </a:ext>
            </a:extLst>
          </p:cNvPr>
          <p:cNvSpPr txBox="1"/>
          <p:nvPr/>
        </p:nvSpPr>
        <p:spPr>
          <a:xfrm>
            <a:off x="950312" y="4265719"/>
            <a:ext cx="60933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800" b="1" kern="0" dirty="0">
                <a:solidFill>
                  <a:srgbClr val="611410"/>
                </a:solidFill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Operação Reencontro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b="1" kern="0" dirty="0"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Assembleia Geral de dia 11/4/2026</a:t>
            </a:r>
            <a:endParaRPr lang="pt-PT" sz="1800" b="1" kern="0" dirty="0">
              <a:effectLst/>
              <a:latin typeface="Trebuchet MS" panose="020B070302020209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846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Uma imagem com texto, Tipo de letra, logótipo, design&#10;&#10;Descrição gerada automaticamente">
            <a:extLst>
              <a:ext uri="{FF2B5EF4-FFF2-40B4-BE49-F238E27FC236}">
                <a16:creationId xmlns:a16="http://schemas.microsoft.com/office/drawing/2014/main" id="{89777CAF-94C4-07E2-BA7A-7E3EBAB4130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492" y="653751"/>
            <a:ext cx="1748790" cy="1098550"/>
          </a:xfrm>
          <a:prstGeom prst="rect">
            <a:avLst/>
          </a:prstGeom>
        </p:spPr>
      </p:pic>
      <p:grpSp>
        <p:nvGrpSpPr>
          <p:cNvPr id="5" name="Group 1">
            <a:extLst>
              <a:ext uri="{FF2B5EF4-FFF2-40B4-BE49-F238E27FC236}">
                <a16:creationId xmlns:a16="http://schemas.microsoft.com/office/drawing/2014/main" id="{FF109943-68F8-5F2A-A3FD-9A9D74974637}"/>
              </a:ext>
            </a:extLst>
          </p:cNvPr>
          <p:cNvGrpSpPr>
            <a:grpSpLocks/>
          </p:cNvGrpSpPr>
          <p:nvPr/>
        </p:nvGrpSpPr>
        <p:grpSpPr>
          <a:xfrm>
            <a:off x="9427778" y="-1"/>
            <a:ext cx="2764222" cy="6858001"/>
            <a:chOff x="0" y="0"/>
            <a:chExt cx="2938780" cy="10697178"/>
          </a:xfrm>
        </p:grpSpPr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8D91A3C1-A731-BB3D-9E17-75B71C3533B2}"/>
                </a:ext>
              </a:extLst>
            </p:cNvPr>
            <p:cNvSpPr/>
            <p:nvPr/>
          </p:nvSpPr>
          <p:spPr>
            <a:xfrm>
              <a:off x="0" y="0"/>
              <a:ext cx="2938780" cy="8880475"/>
            </a:xfrm>
            <a:custGeom>
              <a:avLst/>
              <a:gdLst/>
              <a:ahLst/>
              <a:cxnLst/>
              <a:rect l="l" t="t" r="r" b="b"/>
              <a:pathLst>
                <a:path w="2938780" h="8880475">
                  <a:moveTo>
                    <a:pt x="2938329" y="8879976"/>
                  </a:moveTo>
                  <a:lnTo>
                    <a:pt x="2938329" y="0"/>
                  </a:lnTo>
                  <a:lnTo>
                    <a:pt x="579483" y="0"/>
                  </a:lnTo>
                  <a:lnTo>
                    <a:pt x="546026" y="70650"/>
                  </a:lnTo>
                  <a:lnTo>
                    <a:pt x="517406" y="133058"/>
                  </a:lnTo>
                  <a:lnTo>
                    <a:pt x="489636" y="195416"/>
                  </a:lnTo>
                  <a:lnTo>
                    <a:pt x="462712" y="257721"/>
                  </a:lnTo>
                  <a:lnTo>
                    <a:pt x="436625" y="319972"/>
                  </a:lnTo>
                  <a:lnTo>
                    <a:pt x="411370" y="382167"/>
                  </a:lnTo>
                  <a:lnTo>
                    <a:pt x="386939" y="444304"/>
                  </a:lnTo>
                  <a:lnTo>
                    <a:pt x="363327" y="506381"/>
                  </a:lnTo>
                  <a:lnTo>
                    <a:pt x="340527" y="568397"/>
                  </a:lnTo>
                  <a:lnTo>
                    <a:pt x="318531" y="630349"/>
                  </a:lnTo>
                  <a:lnTo>
                    <a:pt x="297335" y="692235"/>
                  </a:lnTo>
                  <a:lnTo>
                    <a:pt x="276930" y="754055"/>
                  </a:lnTo>
                  <a:lnTo>
                    <a:pt x="257310" y="815805"/>
                  </a:lnTo>
                  <a:lnTo>
                    <a:pt x="238469" y="877484"/>
                  </a:lnTo>
                  <a:lnTo>
                    <a:pt x="220400" y="939090"/>
                  </a:lnTo>
                  <a:lnTo>
                    <a:pt x="203096" y="1000621"/>
                  </a:lnTo>
                  <a:lnTo>
                    <a:pt x="186552" y="1062076"/>
                  </a:lnTo>
                  <a:lnTo>
                    <a:pt x="170760" y="1123452"/>
                  </a:lnTo>
                  <a:lnTo>
                    <a:pt x="155713" y="1184748"/>
                  </a:lnTo>
                  <a:lnTo>
                    <a:pt x="141406" y="1245962"/>
                  </a:lnTo>
                  <a:lnTo>
                    <a:pt x="127831" y="1307091"/>
                  </a:lnTo>
                  <a:lnTo>
                    <a:pt x="114982" y="1368135"/>
                  </a:lnTo>
                  <a:lnTo>
                    <a:pt x="102852" y="1429091"/>
                  </a:lnTo>
                  <a:lnTo>
                    <a:pt x="91435" y="1489957"/>
                  </a:lnTo>
                  <a:lnTo>
                    <a:pt x="80724" y="1550731"/>
                  </a:lnTo>
                  <a:lnTo>
                    <a:pt x="70713" y="1611413"/>
                  </a:lnTo>
                  <a:lnTo>
                    <a:pt x="61394" y="1671998"/>
                  </a:lnTo>
                  <a:lnTo>
                    <a:pt x="52762" y="1732487"/>
                  </a:lnTo>
                  <a:lnTo>
                    <a:pt x="44810" y="1792877"/>
                  </a:lnTo>
                  <a:lnTo>
                    <a:pt x="37530" y="1853165"/>
                  </a:lnTo>
                  <a:lnTo>
                    <a:pt x="30918" y="1913351"/>
                  </a:lnTo>
                  <a:lnTo>
                    <a:pt x="24965" y="1973433"/>
                  </a:lnTo>
                  <a:lnTo>
                    <a:pt x="19666" y="2033408"/>
                  </a:lnTo>
                  <a:lnTo>
                    <a:pt x="15013" y="2093274"/>
                  </a:lnTo>
                  <a:lnTo>
                    <a:pt x="11001" y="2153030"/>
                  </a:lnTo>
                  <a:lnTo>
                    <a:pt x="7622" y="2212674"/>
                  </a:lnTo>
                  <a:lnTo>
                    <a:pt x="4870" y="2272205"/>
                  </a:lnTo>
                  <a:lnTo>
                    <a:pt x="2738" y="2331619"/>
                  </a:lnTo>
                  <a:lnTo>
                    <a:pt x="1155" y="2393476"/>
                  </a:lnTo>
                  <a:lnTo>
                    <a:pt x="1155" y="2395175"/>
                  </a:lnTo>
                  <a:lnTo>
                    <a:pt x="283" y="2451794"/>
                  </a:lnTo>
                  <a:lnTo>
                    <a:pt x="0" y="2509148"/>
                  </a:lnTo>
                  <a:lnTo>
                    <a:pt x="1155" y="2626888"/>
                  </a:lnTo>
                  <a:lnTo>
                    <a:pt x="4633" y="2744119"/>
                  </a:lnTo>
                  <a:lnTo>
                    <a:pt x="10382" y="2860828"/>
                  </a:lnTo>
                  <a:lnTo>
                    <a:pt x="18348" y="2976998"/>
                  </a:lnTo>
                  <a:lnTo>
                    <a:pt x="28479" y="3092615"/>
                  </a:lnTo>
                  <a:lnTo>
                    <a:pt x="40722" y="3207665"/>
                  </a:lnTo>
                  <a:lnTo>
                    <a:pt x="55025" y="3322132"/>
                  </a:lnTo>
                  <a:lnTo>
                    <a:pt x="71334" y="3436001"/>
                  </a:lnTo>
                  <a:lnTo>
                    <a:pt x="89596" y="3549257"/>
                  </a:lnTo>
                  <a:lnTo>
                    <a:pt x="109760" y="3661886"/>
                  </a:lnTo>
                  <a:lnTo>
                    <a:pt x="131772" y="3773872"/>
                  </a:lnTo>
                  <a:lnTo>
                    <a:pt x="155579" y="3885201"/>
                  </a:lnTo>
                  <a:lnTo>
                    <a:pt x="181129" y="3995857"/>
                  </a:lnTo>
                  <a:lnTo>
                    <a:pt x="208369" y="4105826"/>
                  </a:lnTo>
                  <a:lnTo>
                    <a:pt x="237245" y="4215093"/>
                  </a:lnTo>
                  <a:lnTo>
                    <a:pt x="267707" y="4323642"/>
                  </a:lnTo>
                  <a:lnTo>
                    <a:pt x="299699" y="4431459"/>
                  </a:lnTo>
                  <a:lnTo>
                    <a:pt x="333171" y="4538529"/>
                  </a:lnTo>
                  <a:lnTo>
                    <a:pt x="368068" y="4644838"/>
                  </a:lnTo>
                  <a:lnTo>
                    <a:pt x="404339" y="4750369"/>
                  </a:lnTo>
                  <a:lnTo>
                    <a:pt x="441930" y="4855108"/>
                  </a:lnTo>
                  <a:lnTo>
                    <a:pt x="480789" y="4959041"/>
                  </a:lnTo>
                  <a:lnTo>
                    <a:pt x="520863" y="5062151"/>
                  </a:lnTo>
                  <a:lnTo>
                    <a:pt x="562099" y="5164425"/>
                  </a:lnTo>
                  <a:lnTo>
                    <a:pt x="604444" y="5265848"/>
                  </a:lnTo>
                  <a:lnTo>
                    <a:pt x="647846" y="5366403"/>
                  </a:lnTo>
                  <a:lnTo>
                    <a:pt x="692251" y="5466078"/>
                  </a:lnTo>
                  <a:lnTo>
                    <a:pt x="737608" y="5564856"/>
                  </a:lnTo>
                  <a:lnTo>
                    <a:pt x="807311" y="5711309"/>
                  </a:lnTo>
                  <a:lnTo>
                    <a:pt x="878856" y="5855661"/>
                  </a:lnTo>
                  <a:lnTo>
                    <a:pt x="952067" y="5997862"/>
                  </a:lnTo>
                  <a:lnTo>
                    <a:pt x="1026764" y="6137861"/>
                  </a:lnTo>
                  <a:lnTo>
                    <a:pt x="1102771" y="6275608"/>
                  </a:lnTo>
                  <a:lnTo>
                    <a:pt x="1179907" y="6411052"/>
                  </a:lnTo>
                  <a:lnTo>
                    <a:pt x="1257996" y="6544143"/>
                  </a:lnTo>
                  <a:lnTo>
                    <a:pt x="1336860" y="6674831"/>
                  </a:lnTo>
                  <a:lnTo>
                    <a:pt x="1416319" y="6803065"/>
                  </a:lnTo>
                  <a:lnTo>
                    <a:pt x="1496197" y="6928795"/>
                  </a:lnTo>
                  <a:lnTo>
                    <a:pt x="1603044" y="7092452"/>
                  </a:lnTo>
                  <a:lnTo>
                    <a:pt x="1709894" y="7251447"/>
                  </a:lnTo>
                  <a:lnTo>
                    <a:pt x="1816327" y="7405663"/>
                  </a:lnTo>
                  <a:lnTo>
                    <a:pt x="1921921" y="7554978"/>
                  </a:lnTo>
                  <a:lnTo>
                    <a:pt x="2052088" y="7734549"/>
                  </a:lnTo>
                  <a:lnTo>
                    <a:pt x="2204525" y="7939354"/>
                  </a:lnTo>
                  <a:lnTo>
                    <a:pt x="2375377" y="8163055"/>
                  </a:lnTo>
                  <a:lnTo>
                    <a:pt x="2923487" y="8860768"/>
                  </a:lnTo>
                  <a:lnTo>
                    <a:pt x="2938329" y="8879976"/>
                  </a:lnTo>
                  <a:close/>
                </a:path>
              </a:pathLst>
            </a:custGeom>
            <a:solidFill>
              <a:srgbClr val="CAC4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7" name="Graphic 3">
              <a:extLst>
                <a:ext uri="{FF2B5EF4-FFF2-40B4-BE49-F238E27FC236}">
                  <a16:creationId xmlns:a16="http://schemas.microsoft.com/office/drawing/2014/main" id="{B440C3CA-6930-BF3D-B26E-061E9573C237}"/>
                </a:ext>
              </a:extLst>
            </p:cNvPr>
            <p:cNvSpPr/>
            <p:nvPr/>
          </p:nvSpPr>
          <p:spPr>
            <a:xfrm>
              <a:off x="609487" y="5586698"/>
              <a:ext cx="2329180" cy="5110480"/>
            </a:xfrm>
            <a:custGeom>
              <a:avLst/>
              <a:gdLst/>
              <a:ahLst/>
              <a:cxnLst/>
              <a:rect l="l" t="t" r="r" b="b"/>
              <a:pathLst>
                <a:path w="2329180" h="5110480">
                  <a:moveTo>
                    <a:pt x="2328841" y="5109876"/>
                  </a:moveTo>
                  <a:lnTo>
                    <a:pt x="2328841" y="0"/>
                  </a:lnTo>
                  <a:lnTo>
                    <a:pt x="2323055" y="20795"/>
                  </a:lnTo>
                  <a:lnTo>
                    <a:pt x="2299170" y="110781"/>
                  </a:lnTo>
                  <a:lnTo>
                    <a:pt x="2276567" y="201511"/>
                  </a:lnTo>
                  <a:lnTo>
                    <a:pt x="2255215" y="292899"/>
                  </a:lnTo>
                  <a:lnTo>
                    <a:pt x="2235083" y="384860"/>
                  </a:lnTo>
                  <a:lnTo>
                    <a:pt x="2216141" y="477308"/>
                  </a:lnTo>
                  <a:lnTo>
                    <a:pt x="2189893" y="616705"/>
                  </a:lnTo>
                  <a:lnTo>
                    <a:pt x="2166149" y="756713"/>
                  </a:lnTo>
                  <a:lnTo>
                    <a:pt x="2144809" y="897041"/>
                  </a:lnTo>
                  <a:lnTo>
                    <a:pt x="2125767" y="1037401"/>
                  </a:lnTo>
                  <a:lnTo>
                    <a:pt x="2103777" y="1224095"/>
                  </a:lnTo>
                  <a:lnTo>
                    <a:pt x="2085448" y="1409640"/>
                  </a:lnTo>
                  <a:lnTo>
                    <a:pt x="2070535" y="1593348"/>
                  </a:lnTo>
                  <a:lnTo>
                    <a:pt x="2058793" y="1774532"/>
                  </a:lnTo>
                  <a:lnTo>
                    <a:pt x="2048205" y="1996415"/>
                  </a:lnTo>
                  <a:lnTo>
                    <a:pt x="2041714" y="2211936"/>
                  </a:lnTo>
                  <a:lnTo>
                    <a:pt x="2038602" y="2473588"/>
                  </a:lnTo>
                  <a:lnTo>
                    <a:pt x="2038602" y="2500418"/>
                  </a:lnTo>
                  <a:lnTo>
                    <a:pt x="2037783" y="2551354"/>
                  </a:lnTo>
                  <a:lnTo>
                    <a:pt x="2035347" y="2602086"/>
                  </a:lnTo>
                  <a:lnTo>
                    <a:pt x="2031325" y="2652610"/>
                  </a:lnTo>
                  <a:lnTo>
                    <a:pt x="2025748" y="2702918"/>
                  </a:lnTo>
                  <a:lnTo>
                    <a:pt x="2018647" y="2753005"/>
                  </a:lnTo>
                  <a:lnTo>
                    <a:pt x="2010054" y="2802865"/>
                  </a:lnTo>
                  <a:lnTo>
                    <a:pt x="1999998" y="2852491"/>
                  </a:lnTo>
                  <a:lnTo>
                    <a:pt x="1988512" y="2901878"/>
                  </a:lnTo>
                  <a:lnTo>
                    <a:pt x="1975627" y="2951019"/>
                  </a:lnTo>
                  <a:lnTo>
                    <a:pt x="1961373" y="2999908"/>
                  </a:lnTo>
                  <a:lnTo>
                    <a:pt x="1945782" y="3048540"/>
                  </a:lnTo>
                  <a:lnTo>
                    <a:pt x="1928884" y="3096907"/>
                  </a:lnTo>
                  <a:lnTo>
                    <a:pt x="1910712" y="3145005"/>
                  </a:lnTo>
                  <a:lnTo>
                    <a:pt x="1891295" y="3192826"/>
                  </a:lnTo>
                  <a:lnTo>
                    <a:pt x="1870666" y="3240365"/>
                  </a:lnTo>
                  <a:lnTo>
                    <a:pt x="1848854" y="3287615"/>
                  </a:lnTo>
                  <a:lnTo>
                    <a:pt x="1825892" y="3334571"/>
                  </a:lnTo>
                  <a:lnTo>
                    <a:pt x="1801810" y="3381227"/>
                  </a:lnTo>
                  <a:lnTo>
                    <a:pt x="1776639" y="3427575"/>
                  </a:lnTo>
                  <a:lnTo>
                    <a:pt x="1750411" y="3473611"/>
                  </a:lnTo>
                  <a:lnTo>
                    <a:pt x="1723157" y="3519328"/>
                  </a:lnTo>
                  <a:lnTo>
                    <a:pt x="1694907" y="3564719"/>
                  </a:lnTo>
                  <a:lnTo>
                    <a:pt x="1665693" y="3609780"/>
                  </a:lnTo>
                  <a:lnTo>
                    <a:pt x="1635546" y="3654503"/>
                  </a:lnTo>
                  <a:lnTo>
                    <a:pt x="1604496" y="3698883"/>
                  </a:lnTo>
                  <a:lnTo>
                    <a:pt x="1572576" y="3742913"/>
                  </a:lnTo>
                  <a:lnTo>
                    <a:pt x="1539816" y="3786587"/>
                  </a:lnTo>
                  <a:lnTo>
                    <a:pt x="1506247" y="3829900"/>
                  </a:lnTo>
                  <a:lnTo>
                    <a:pt x="1471900" y="3872845"/>
                  </a:lnTo>
                  <a:lnTo>
                    <a:pt x="1436807" y="3915416"/>
                  </a:lnTo>
                  <a:lnTo>
                    <a:pt x="1400998" y="3957608"/>
                  </a:lnTo>
                  <a:lnTo>
                    <a:pt x="1364505" y="3999412"/>
                  </a:lnTo>
                  <a:lnTo>
                    <a:pt x="1327358" y="4040825"/>
                  </a:lnTo>
                  <a:lnTo>
                    <a:pt x="1289589" y="4081839"/>
                  </a:lnTo>
                  <a:lnTo>
                    <a:pt x="1251229" y="4122449"/>
                  </a:lnTo>
                  <a:lnTo>
                    <a:pt x="1212309" y="4162648"/>
                  </a:lnTo>
                  <a:lnTo>
                    <a:pt x="1172860" y="4202430"/>
                  </a:lnTo>
                  <a:lnTo>
                    <a:pt x="1132913" y="4241790"/>
                  </a:lnTo>
                  <a:lnTo>
                    <a:pt x="1092499" y="4280721"/>
                  </a:lnTo>
                  <a:lnTo>
                    <a:pt x="1051650" y="4319216"/>
                  </a:lnTo>
                  <a:lnTo>
                    <a:pt x="1010395" y="4357271"/>
                  </a:lnTo>
                  <a:lnTo>
                    <a:pt x="968768" y="4394878"/>
                  </a:lnTo>
                  <a:lnTo>
                    <a:pt x="926797" y="4432032"/>
                  </a:lnTo>
                  <a:lnTo>
                    <a:pt x="884516" y="4468726"/>
                  </a:lnTo>
                  <a:lnTo>
                    <a:pt x="841954" y="4504955"/>
                  </a:lnTo>
                  <a:lnTo>
                    <a:pt x="799143" y="4540712"/>
                  </a:lnTo>
                  <a:lnTo>
                    <a:pt x="756114" y="4575991"/>
                  </a:lnTo>
                  <a:lnTo>
                    <a:pt x="712898" y="4610787"/>
                  </a:lnTo>
                  <a:lnTo>
                    <a:pt x="669526" y="4645092"/>
                  </a:lnTo>
                  <a:lnTo>
                    <a:pt x="626029" y="4678901"/>
                  </a:lnTo>
                  <a:lnTo>
                    <a:pt x="582438" y="4712208"/>
                  </a:lnTo>
                  <a:lnTo>
                    <a:pt x="538785" y="4745007"/>
                  </a:lnTo>
                  <a:lnTo>
                    <a:pt x="495100" y="4777291"/>
                  </a:lnTo>
                  <a:lnTo>
                    <a:pt x="451415" y="4809055"/>
                  </a:lnTo>
                  <a:lnTo>
                    <a:pt x="407760" y="4840292"/>
                  </a:lnTo>
                  <a:lnTo>
                    <a:pt x="364167" y="4870996"/>
                  </a:lnTo>
                  <a:lnTo>
                    <a:pt x="320667" y="4901161"/>
                  </a:lnTo>
                  <a:lnTo>
                    <a:pt x="277291" y="4930781"/>
                  </a:lnTo>
                  <a:lnTo>
                    <a:pt x="234070" y="4959850"/>
                  </a:lnTo>
                  <a:lnTo>
                    <a:pt x="191034" y="4988362"/>
                  </a:lnTo>
                  <a:lnTo>
                    <a:pt x="148216" y="5016311"/>
                  </a:lnTo>
                  <a:lnTo>
                    <a:pt x="105647" y="5043690"/>
                  </a:lnTo>
                  <a:lnTo>
                    <a:pt x="63356" y="5070494"/>
                  </a:lnTo>
                  <a:lnTo>
                    <a:pt x="21376" y="5096715"/>
                  </a:lnTo>
                  <a:lnTo>
                    <a:pt x="0" y="5109876"/>
                  </a:lnTo>
                  <a:lnTo>
                    <a:pt x="2328841" y="5109876"/>
                  </a:lnTo>
                  <a:close/>
                </a:path>
              </a:pathLst>
            </a:custGeom>
            <a:solidFill>
              <a:srgbClr val="82292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E5EF4634-5376-2139-D893-55EFD563BC7F}"/>
                </a:ext>
              </a:extLst>
            </p:cNvPr>
            <p:cNvSpPr/>
            <p:nvPr/>
          </p:nvSpPr>
          <p:spPr>
            <a:xfrm>
              <a:off x="1408867" y="10"/>
              <a:ext cx="1529715" cy="10696575"/>
            </a:xfrm>
            <a:custGeom>
              <a:avLst/>
              <a:gdLst/>
              <a:ahLst/>
              <a:cxnLst/>
              <a:rect l="l" t="t" r="r" b="b"/>
              <a:pathLst>
                <a:path w="1529715" h="10696575">
                  <a:moveTo>
                    <a:pt x="1529461" y="10373601"/>
                  </a:moveTo>
                  <a:lnTo>
                    <a:pt x="1455039" y="10471506"/>
                  </a:lnTo>
                  <a:lnTo>
                    <a:pt x="1211084" y="10696575"/>
                  </a:lnTo>
                  <a:lnTo>
                    <a:pt x="1529461" y="10696575"/>
                  </a:lnTo>
                  <a:lnTo>
                    <a:pt x="1529461" y="10373601"/>
                  </a:lnTo>
                  <a:close/>
                </a:path>
                <a:path w="1529715" h="10696575">
                  <a:moveTo>
                    <a:pt x="1529461" y="0"/>
                  </a:moveTo>
                  <a:lnTo>
                    <a:pt x="1104125" y="0"/>
                  </a:lnTo>
                  <a:lnTo>
                    <a:pt x="1124483" y="27749"/>
                  </a:lnTo>
                  <a:lnTo>
                    <a:pt x="1148600" y="62001"/>
                  </a:lnTo>
                  <a:lnTo>
                    <a:pt x="1171702" y="96202"/>
                  </a:lnTo>
                  <a:lnTo>
                    <a:pt x="1193800" y="130340"/>
                  </a:lnTo>
                  <a:lnTo>
                    <a:pt x="1214920" y="164439"/>
                  </a:lnTo>
                  <a:lnTo>
                    <a:pt x="1235049" y="198488"/>
                  </a:lnTo>
                  <a:lnTo>
                    <a:pt x="1254213" y="232498"/>
                  </a:lnTo>
                  <a:lnTo>
                    <a:pt x="1272413" y="266458"/>
                  </a:lnTo>
                  <a:lnTo>
                    <a:pt x="1306017" y="334251"/>
                  </a:lnTo>
                  <a:lnTo>
                    <a:pt x="1335925" y="401878"/>
                  </a:lnTo>
                  <a:lnTo>
                    <a:pt x="1362265" y="469366"/>
                  </a:lnTo>
                  <a:lnTo>
                    <a:pt x="1385125" y="536702"/>
                  </a:lnTo>
                  <a:lnTo>
                    <a:pt x="1404581" y="603923"/>
                  </a:lnTo>
                  <a:lnTo>
                    <a:pt x="1420749" y="671017"/>
                  </a:lnTo>
                  <a:lnTo>
                    <a:pt x="1433728" y="738009"/>
                  </a:lnTo>
                  <a:lnTo>
                    <a:pt x="1443596" y="804900"/>
                  </a:lnTo>
                  <a:lnTo>
                    <a:pt x="1450467" y="871715"/>
                  </a:lnTo>
                  <a:lnTo>
                    <a:pt x="1454416" y="938453"/>
                  </a:lnTo>
                  <a:lnTo>
                    <a:pt x="1455331" y="971791"/>
                  </a:lnTo>
                  <a:lnTo>
                    <a:pt x="1455331" y="1021689"/>
                  </a:lnTo>
                  <a:lnTo>
                    <a:pt x="1453984" y="1071740"/>
                  </a:lnTo>
                  <a:lnTo>
                    <a:pt x="1449793" y="1138326"/>
                  </a:lnTo>
                  <a:lnTo>
                    <a:pt x="1443062" y="1204874"/>
                  </a:lnTo>
                  <a:lnTo>
                    <a:pt x="1433918" y="1271397"/>
                  </a:lnTo>
                  <a:lnTo>
                    <a:pt x="1422438" y="1337919"/>
                  </a:lnTo>
                  <a:lnTo>
                    <a:pt x="1408709" y="1404442"/>
                  </a:lnTo>
                  <a:lnTo>
                    <a:pt x="1392847" y="1470977"/>
                  </a:lnTo>
                  <a:lnTo>
                    <a:pt x="1374940" y="1537538"/>
                  </a:lnTo>
                  <a:lnTo>
                    <a:pt x="1355077" y="1604137"/>
                  </a:lnTo>
                  <a:lnTo>
                    <a:pt x="1333360" y="1670773"/>
                  </a:lnTo>
                  <a:lnTo>
                    <a:pt x="1309890" y="1737461"/>
                  </a:lnTo>
                  <a:lnTo>
                    <a:pt x="1284757" y="1804225"/>
                  </a:lnTo>
                  <a:lnTo>
                    <a:pt x="1258062" y="1871065"/>
                  </a:lnTo>
                  <a:lnTo>
                    <a:pt x="1229893" y="1938007"/>
                  </a:lnTo>
                  <a:lnTo>
                    <a:pt x="1200353" y="2005037"/>
                  </a:lnTo>
                  <a:lnTo>
                    <a:pt x="1169530" y="2072170"/>
                  </a:lnTo>
                  <a:lnTo>
                    <a:pt x="1137539" y="2139429"/>
                  </a:lnTo>
                  <a:lnTo>
                    <a:pt x="1104442" y="2206828"/>
                  </a:lnTo>
                  <a:lnTo>
                    <a:pt x="1052995" y="2308199"/>
                  </a:lnTo>
                  <a:lnTo>
                    <a:pt x="999629" y="2409914"/>
                  </a:lnTo>
                  <a:lnTo>
                    <a:pt x="926084" y="2546172"/>
                  </a:lnTo>
                  <a:lnTo>
                    <a:pt x="903516" y="2586812"/>
                  </a:lnTo>
                  <a:lnTo>
                    <a:pt x="879411" y="2605506"/>
                  </a:lnTo>
                  <a:lnTo>
                    <a:pt x="858596" y="2633751"/>
                  </a:lnTo>
                  <a:lnTo>
                    <a:pt x="819962" y="2692120"/>
                  </a:lnTo>
                  <a:lnTo>
                    <a:pt x="785253" y="2752928"/>
                  </a:lnTo>
                  <a:lnTo>
                    <a:pt x="754367" y="2816098"/>
                  </a:lnTo>
                  <a:lnTo>
                    <a:pt x="727227" y="2881566"/>
                  </a:lnTo>
                  <a:lnTo>
                    <a:pt x="705764" y="2943021"/>
                  </a:lnTo>
                  <a:lnTo>
                    <a:pt x="676960" y="2994914"/>
                  </a:lnTo>
                  <a:lnTo>
                    <a:pt x="543140" y="3241040"/>
                  </a:lnTo>
                  <a:lnTo>
                    <a:pt x="468871" y="3383343"/>
                  </a:lnTo>
                  <a:lnTo>
                    <a:pt x="414820" y="3490925"/>
                  </a:lnTo>
                  <a:lnTo>
                    <a:pt x="379755" y="3563074"/>
                  </a:lnTo>
                  <a:lnTo>
                    <a:pt x="345567" y="3635578"/>
                  </a:lnTo>
                  <a:lnTo>
                    <a:pt x="312343" y="3708450"/>
                  </a:lnTo>
                  <a:lnTo>
                    <a:pt x="280212" y="3781691"/>
                  </a:lnTo>
                  <a:lnTo>
                    <a:pt x="249237" y="3855326"/>
                  </a:lnTo>
                  <a:lnTo>
                    <a:pt x="219544" y="3929367"/>
                  </a:lnTo>
                  <a:lnTo>
                    <a:pt x="205193" y="3966527"/>
                  </a:lnTo>
                  <a:lnTo>
                    <a:pt x="191198" y="4003802"/>
                  </a:lnTo>
                  <a:lnTo>
                    <a:pt x="177571" y="4041178"/>
                  </a:lnTo>
                  <a:lnTo>
                    <a:pt x="164312" y="4078668"/>
                  </a:lnTo>
                  <a:lnTo>
                    <a:pt x="151460" y="4116260"/>
                  </a:lnTo>
                  <a:lnTo>
                    <a:pt x="138988" y="4153966"/>
                  </a:lnTo>
                  <a:lnTo>
                    <a:pt x="126936" y="4191774"/>
                  </a:lnTo>
                  <a:lnTo>
                    <a:pt x="115316" y="4229697"/>
                  </a:lnTo>
                  <a:lnTo>
                    <a:pt x="104114" y="4267733"/>
                  </a:lnTo>
                  <a:lnTo>
                    <a:pt x="93383" y="4305897"/>
                  </a:lnTo>
                  <a:lnTo>
                    <a:pt x="83096" y="4344162"/>
                  </a:lnTo>
                  <a:lnTo>
                    <a:pt x="73291" y="4382541"/>
                  </a:lnTo>
                  <a:lnTo>
                    <a:pt x="63969" y="4421048"/>
                  </a:lnTo>
                  <a:lnTo>
                    <a:pt x="55130" y="4459668"/>
                  </a:lnTo>
                  <a:lnTo>
                    <a:pt x="46812" y="4498416"/>
                  </a:lnTo>
                  <a:lnTo>
                    <a:pt x="39014" y="4537291"/>
                  </a:lnTo>
                  <a:lnTo>
                    <a:pt x="31750" y="4576280"/>
                  </a:lnTo>
                  <a:lnTo>
                    <a:pt x="25031" y="4615396"/>
                  </a:lnTo>
                  <a:lnTo>
                    <a:pt x="18859" y="4654639"/>
                  </a:lnTo>
                  <a:lnTo>
                    <a:pt x="13258" y="4694009"/>
                  </a:lnTo>
                  <a:lnTo>
                    <a:pt x="8242" y="4733518"/>
                  </a:lnTo>
                  <a:lnTo>
                    <a:pt x="3822" y="4773155"/>
                  </a:lnTo>
                  <a:lnTo>
                    <a:pt x="0" y="4812919"/>
                  </a:lnTo>
                  <a:lnTo>
                    <a:pt x="283451" y="6660375"/>
                  </a:lnTo>
                  <a:lnTo>
                    <a:pt x="1080630" y="8757539"/>
                  </a:lnTo>
                  <a:lnTo>
                    <a:pt x="1455559" y="9533445"/>
                  </a:lnTo>
                  <a:lnTo>
                    <a:pt x="1529461" y="9686366"/>
                  </a:lnTo>
                  <a:lnTo>
                    <a:pt x="1529461" y="6426721"/>
                  </a:lnTo>
                  <a:lnTo>
                    <a:pt x="1529461" y="2101392"/>
                  </a:lnTo>
                  <a:lnTo>
                    <a:pt x="1529461" y="0"/>
                  </a:lnTo>
                  <a:close/>
                </a:path>
              </a:pathLst>
            </a:custGeom>
            <a:solidFill>
              <a:srgbClr val="82292B">
                <a:alpha val="41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DBDD55-8B9F-1D4B-9E4A-A6CBA6E137A1}"/>
              </a:ext>
            </a:extLst>
          </p:cNvPr>
          <p:cNvSpPr txBox="1"/>
          <p:nvPr/>
        </p:nvSpPr>
        <p:spPr>
          <a:xfrm>
            <a:off x="4282121" y="6519065"/>
            <a:ext cx="81888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1600" b="1" kern="0" dirty="0">
                <a:solidFill>
                  <a:srgbClr val="611410"/>
                </a:solidFill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Operação Reencontro - </a:t>
            </a:r>
            <a:r>
              <a:rPr lang="pt-PT" sz="1600" b="1" kern="0" dirty="0"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Assembleia Geral de dia 11/4/2026</a:t>
            </a:r>
            <a:endParaRPr lang="pt-PT" sz="1600" b="1" kern="0" dirty="0">
              <a:effectLst/>
              <a:latin typeface="Trebuchet MS" panose="020B070302020209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AD7A89E-90C0-C6C9-0A88-0A5BE258AFE6}"/>
              </a:ext>
            </a:extLst>
          </p:cNvPr>
          <p:cNvSpPr txBox="1"/>
          <p:nvPr/>
        </p:nvSpPr>
        <p:spPr>
          <a:xfrm>
            <a:off x="626492" y="2105373"/>
            <a:ext cx="8801100" cy="3234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82282A"/>
                </a:solidFill>
              </a:rPr>
              <a:t>O Coração da Nossa Casa: Porquê Atualizar a Nossa Família Associativa?</a:t>
            </a:r>
            <a:endParaRPr lang="pt-PT" b="1" dirty="0"/>
          </a:p>
          <a:p>
            <a:pPr>
              <a:lnSpc>
                <a:spcPct val="150000"/>
              </a:lnSpc>
            </a:pPr>
            <a:r>
              <a:rPr lang="pt-PT" dirty="0"/>
              <a:t>Uma associação não é feita de paredes, estatutos ou atas guardadas em gavetas. Uma associação é um organismo vivo, cujo batimento cardíaco é marcado por cada um dos seus sócios. Vocês são a nossa força, a nossa legitimidade e a única razão pela qual existimos.</a:t>
            </a:r>
          </a:p>
          <a:p>
            <a:pPr>
              <a:lnSpc>
                <a:spcPct val="150000"/>
              </a:lnSpc>
            </a:pPr>
            <a:r>
              <a:rPr lang="pt-PT" dirty="0"/>
              <a:t>No entanto, para que este coração continue a bater com força, precisamos de saber quem somos e onde estamos. Manter uma lista de sócios desatualizada não é apenas um problema de secretaria; é um obstáculo à nossa democracia e ao nosso crescimento por três razões fundamentais:</a:t>
            </a:r>
          </a:p>
        </p:txBody>
      </p:sp>
    </p:spTree>
    <p:extLst>
      <p:ext uri="{BB962C8B-B14F-4D97-AF65-F5344CB8AC3E}">
        <p14:creationId xmlns:p14="http://schemas.microsoft.com/office/powerpoint/2010/main" val="4288424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Uma imagem com texto, Tipo de letra, logótipo, design&#10;&#10;Descrição gerada automaticamente">
            <a:extLst>
              <a:ext uri="{FF2B5EF4-FFF2-40B4-BE49-F238E27FC236}">
                <a16:creationId xmlns:a16="http://schemas.microsoft.com/office/drawing/2014/main" id="{89777CAF-94C4-07E2-BA7A-7E3EBAB4130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492" y="653751"/>
            <a:ext cx="1748790" cy="1098550"/>
          </a:xfrm>
          <a:prstGeom prst="rect">
            <a:avLst/>
          </a:prstGeom>
        </p:spPr>
      </p:pic>
      <p:grpSp>
        <p:nvGrpSpPr>
          <p:cNvPr id="5" name="Group 1">
            <a:extLst>
              <a:ext uri="{FF2B5EF4-FFF2-40B4-BE49-F238E27FC236}">
                <a16:creationId xmlns:a16="http://schemas.microsoft.com/office/drawing/2014/main" id="{FF109943-68F8-5F2A-A3FD-9A9D74974637}"/>
              </a:ext>
            </a:extLst>
          </p:cNvPr>
          <p:cNvGrpSpPr>
            <a:grpSpLocks/>
          </p:cNvGrpSpPr>
          <p:nvPr/>
        </p:nvGrpSpPr>
        <p:grpSpPr>
          <a:xfrm>
            <a:off x="9427778" y="-1"/>
            <a:ext cx="2764222" cy="6858001"/>
            <a:chOff x="0" y="0"/>
            <a:chExt cx="2938780" cy="10697178"/>
          </a:xfrm>
        </p:grpSpPr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8D91A3C1-A731-BB3D-9E17-75B71C3533B2}"/>
                </a:ext>
              </a:extLst>
            </p:cNvPr>
            <p:cNvSpPr/>
            <p:nvPr/>
          </p:nvSpPr>
          <p:spPr>
            <a:xfrm>
              <a:off x="0" y="0"/>
              <a:ext cx="2938780" cy="8880475"/>
            </a:xfrm>
            <a:custGeom>
              <a:avLst/>
              <a:gdLst/>
              <a:ahLst/>
              <a:cxnLst/>
              <a:rect l="l" t="t" r="r" b="b"/>
              <a:pathLst>
                <a:path w="2938780" h="8880475">
                  <a:moveTo>
                    <a:pt x="2938329" y="8879976"/>
                  </a:moveTo>
                  <a:lnTo>
                    <a:pt x="2938329" y="0"/>
                  </a:lnTo>
                  <a:lnTo>
                    <a:pt x="579483" y="0"/>
                  </a:lnTo>
                  <a:lnTo>
                    <a:pt x="546026" y="70650"/>
                  </a:lnTo>
                  <a:lnTo>
                    <a:pt x="517406" y="133058"/>
                  </a:lnTo>
                  <a:lnTo>
                    <a:pt x="489636" y="195416"/>
                  </a:lnTo>
                  <a:lnTo>
                    <a:pt x="462712" y="257721"/>
                  </a:lnTo>
                  <a:lnTo>
                    <a:pt x="436625" y="319972"/>
                  </a:lnTo>
                  <a:lnTo>
                    <a:pt x="411370" y="382167"/>
                  </a:lnTo>
                  <a:lnTo>
                    <a:pt x="386939" y="444304"/>
                  </a:lnTo>
                  <a:lnTo>
                    <a:pt x="363327" y="506381"/>
                  </a:lnTo>
                  <a:lnTo>
                    <a:pt x="340527" y="568397"/>
                  </a:lnTo>
                  <a:lnTo>
                    <a:pt x="318531" y="630349"/>
                  </a:lnTo>
                  <a:lnTo>
                    <a:pt x="297335" y="692235"/>
                  </a:lnTo>
                  <a:lnTo>
                    <a:pt x="276930" y="754055"/>
                  </a:lnTo>
                  <a:lnTo>
                    <a:pt x="257310" y="815805"/>
                  </a:lnTo>
                  <a:lnTo>
                    <a:pt x="238469" y="877484"/>
                  </a:lnTo>
                  <a:lnTo>
                    <a:pt x="220400" y="939090"/>
                  </a:lnTo>
                  <a:lnTo>
                    <a:pt x="203096" y="1000621"/>
                  </a:lnTo>
                  <a:lnTo>
                    <a:pt x="186552" y="1062076"/>
                  </a:lnTo>
                  <a:lnTo>
                    <a:pt x="170760" y="1123452"/>
                  </a:lnTo>
                  <a:lnTo>
                    <a:pt x="155713" y="1184748"/>
                  </a:lnTo>
                  <a:lnTo>
                    <a:pt x="141406" y="1245962"/>
                  </a:lnTo>
                  <a:lnTo>
                    <a:pt x="127831" y="1307091"/>
                  </a:lnTo>
                  <a:lnTo>
                    <a:pt x="114982" y="1368135"/>
                  </a:lnTo>
                  <a:lnTo>
                    <a:pt x="102852" y="1429091"/>
                  </a:lnTo>
                  <a:lnTo>
                    <a:pt x="91435" y="1489957"/>
                  </a:lnTo>
                  <a:lnTo>
                    <a:pt x="80724" y="1550731"/>
                  </a:lnTo>
                  <a:lnTo>
                    <a:pt x="70713" y="1611413"/>
                  </a:lnTo>
                  <a:lnTo>
                    <a:pt x="61394" y="1671998"/>
                  </a:lnTo>
                  <a:lnTo>
                    <a:pt x="52762" y="1732487"/>
                  </a:lnTo>
                  <a:lnTo>
                    <a:pt x="44810" y="1792877"/>
                  </a:lnTo>
                  <a:lnTo>
                    <a:pt x="37530" y="1853165"/>
                  </a:lnTo>
                  <a:lnTo>
                    <a:pt x="30918" y="1913351"/>
                  </a:lnTo>
                  <a:lnTo>
                    <a:pt x="24965" y="1973433"/>
                  </a:lnTo>
                  <a:lnTo>
                    <a:pt x="19666" y="2033408"/>
                  </a:lnTo>
                  <a:lnTo>
                    <a:pt x="15013" y="2093274"/>
                  </a:lnTo>
                  <a:lnTo>
                    <a:pt x="11001" y="2153030"/>
                  </a:lnTo>
                  <a:lnTo>
                    <a:pt x="7622" y="2212674"/>
                  </a:lnTo>
                  <a:lnTo>
                    <a:pt x="4870" y="2272205"/>
                  </a:lnTo>
                  <a:lnTo>
                    <a:pt x="2738" y="2331619"/>
                  </a:lnTo>
                  <a:lnTo>
                    <a:pt x="1155" y="2393476"/>
                  </a:lnTo>
                  <a:lnTo>
                    <a:pt x="1155" y="2395175"/>
                  </a:lnTo>
                  <a:lnTo>
                    <a:pt x="283" y="2451794"/>
                  </a:lnTo>
                  <a:lnTo>
                    <a:pt x="0" y="2509148"/>
                  </a:lnTo>
                  <a:lnTo>
                    <a:pt x="1155" y="2626888"/>
                  </a:lnTo>
                  <a:lnTo>
                    <a:pt x="4633" y="2744119"/>
                  </a:lnTo>
                  <a:lnTo>
                    <a:pt x="10382" y="2860828"/>
                  </a:lnTo>
                  <a:lnTo>
                    <a:pt x="18348" y="2976998"/>
                  </a:lnTo>
                  <a:lnTo>
                    <a:pt x="28479" y="3092615"/>
                  </a:lnTo>
                  <a:lnTo>
                    <a:pt x="40722" y="3207665"/>
                  </a:lnTo>
                  <a:lnTo>
                    <a:pt x="55025" y="3322132"/>
                  </a:lnTo>
                  <a:lnTo>
                    <a:pt x="71334" y="3436001"/>
                  </a:lnTo>
                  <a:lnTo>
                    <a:pt x="89596" y="3549257"/>
                  </a:lnTo>
                  <a:lnTo>
                    <a:pt x="109760" y="3661886"/>
                  </a:lnTo>
                  <a:lnTo>
                    <a:pt x="131772" y="3773872"/>
                  </a:lnTo>
                  <a:lnTo>
                    <a:pt x="155579" y="3885201"/>
                  </a:lnTo>
                  <a:lnTo>
                    <a:pt x="181129" y="3995857"/>
                  </a:lnTo>
                  <a:lnTo>
                    <a:pt x="208369" y="4105826"/>
                  </a:lnTo>
                  <a:lnTo>
                    <a:pt x="237245" y="4215093"/>
                  </a:lnTo>
                  <a:lnTo>
                    <a:pt x="267707" y="4323642"/>
                  </a:lnTo>
                  <a:lnTo>
                    <a:pt x="299699" y="4431459"/>
                  </a:lnTo>
                  <a:lnTo>
                    <a:pt x="333171" y="4538529"/>
                  </a:lnTo>
                  <a:lnTo>
                    <a:pt x="368068" y="4644838"/>
                  </a:lnTo>
                  <a:lnTo>
                    <a:pt x="404339" y="4750369"/>
                  </a:lnTo>
                  <a:lnTo>
                    <a:pt x="441930" y="4855108"/>
                  </a:lnTo>
                  <a:lnTo>
                    <a:pt x="480789" y="4959041"/>
                  </a:lnTo>
                  <a:lnTo>
                    <a:pt x="520863" y="5062151"/>
                  </a:lnTo>
                  <a:lnTo>
                    <a:pt x="562099" y="5164425"/>
                  </a:lnTo>
                  <a:lnTo>
                    <a:pt x="604444" y="5265848"/>
                  </a:lnTo>
                  <a:lnTo>
                    <a:pt x="647846" y="5366403"/>
                  </a:lnTo>
                  <a:lnTo>
                    <a:pt x="692251" y="5466078"/>
                  </a:lnTo>
                  <a:lnTo>
                    <a:pt x="737608" y="5564856"/>
                  </a:lnTo>
                  <a:lnTo>
                    <a:pt x="807311" y="5711309"/>
                  </a:lnTo>
                  <a:lnTo>
                    <a:pt x="878856" y="5855661"/>
                  </a:lnTo>
                  <a:lnTo>
                    <a:pt x="952067" y="5997862"/>
                  </a:lnTo>
                  <a:lnTo>
                    <a:pt x="1026764" y="6137861"/>
                  </a:lnTo>
                  <a:lnTo>
                    <a:pt x="1102771" y="6275608"/>
                  </a:lnTo>
                  <a:lnTo>
                    <a:pt x="1179907" y="6411052"/>
                  </a:lnTo>
                  <a:lnTo>
                    <a:pt x="1257996" y="6544143"/>
                  </a:lnTo>
                  <a:lnTo>
                    <a:pt x="1336860" y="6674831"/>
                  </a:lnTo>
                  <a:lnTo>
                    <a:pt x="1416319" y="6803065"/>
                  </a:lnTo>
                  <a:lnTo>
                    <a:pt x="1496197" y="6928795"/>
                  </a:lnTo>
                  <a:lnTo>
                    <a:pt x="1603044" y="7092452"/>
                  </a:lnTo>
                  <a:lnTo>
                    <a:pt x="1709894" y="7251447"/>
                  </a:lnTo>
                  <a:lnTo>
                    <a:pt x="1816327" y="7405663"/>
                  </a:lnTo>
                  <a:lnTo>
                    <a:pt x="1921921" y="7554978"/>
                  </a:lnTo>
                  <a:lnTo>
                    <a:pt x="2052088" y="7734549"/>
                  </a:lnTo>
                  <a:lnTo>
                    <a:pt x="2204525" y="7939354"/>
                  </a:lnTo>
                  <a:lnTo>
                    <a:pt x="2375377" y="8163055"/>
                  </a:lnTo>
                  <a:lnTo>
                    <a:pt x="2923487" y="8860768"/>
                  </a:lnTo>
                  <a:lnTo>
                    <a:pt x="2938329" y="8879976"/>
                  </a:lnTo>
                  <a:close/>
                </a:path>
              </a:pathLst>
            </a:custGeom>
            <a:solidFill>
              <a:srgbClr val="CAC4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7" name="Graphic 3">
              <a:extLst>
                <a:ext uri="{FF2B5EF4-FFF2-40B4-BE49-F238E27FC236}">
                  <a16:creationId xmlns:a16="http://schemas.microsoft.com/office/drawing/2014/main" id="{B440C3CA-6930-BF3D-B26E-061E9573C237}"/>
                </a:ext>
              </a:extLst>
            </p:cNvPr>
            <p:cNvSpPr/>
            <p:nvPr/>
          </p:nvSpPr>
          <p:spPr>
            <a:xfrm>
              <a:off x="609487" y="5586698"/>
              <a:ext cx="2329180" cy="5110480"/>
            </a:xfrm>
            <a:custGeom>
              <a:avLst/>
              <a:gdLst/>
              <a:ahLst/>
              <a:cxnLst/>
              <a:rect l="l" t="t" r="r" b="b"/>
              <a:pathLst>
                <a:path w="2329180" h="5110480">
                  <a:moveTo>
                    <a:pt x="2328841" y="5109876"/>
                  </a:moveTo>
                  <a:lnTo>
                    <a:pt x="2328841" y="0"/>
                  </a:lnTo>
                  <a:lnTo>
                    <a:pt x="2323055" y="20795"/>
                  </a:lnTo>
                  <a:lnTo>
                    <a:pt x="2299170" y="110781"/>
                  </a:lnTo>
                  <a:lnTo>
                    <a:pt x="2276567" y="201511"/>
                  </a:lnTo>
                  <a:lnTo>
                    <a:pt x="2255215" y="292899"/>
                  </a:lnTo>
                  <a:lnTo>
                    <a:pt x="2235083" y="384860"/>
                  </a:lnTo>
                  <a:lnTo>
                    <a:pt x="2216141" y="477308"/>
                  </a:lnTo>
                  <a:lnTo>
                    <a:pt x="2189893" y="616705"/>
                  </a:lnTo>
                  <a:lnTo>
                    <a:pt x="2166149" y="756713"/>
                  </a:lnTo>
                  <a:lnTo>
                    <a:pt x="2144809" y="897041"/>
                  </a:lnTo>
                  <a:lnTo>
                    <a:pt x="2125767" y="1037401"/>
                  </a:lnTo>
                  <a:lnTo>
                    <a:pt x="2103777" y="1224095"/>
                  </a:lnTo>
                  <a:lnTo>
                    <a:pt x="2085448" y="1409640"/>
                  </a:lnTo>
                  <a:lnTo>
                    <a:pt x="2070535" y="1593348"/>
                  </a:lnTo>
                  <a:lnTo>
                    <a:pt x="2058793" y="1774532"/>
                  </a:lnTo>
                  <a:lnTo>
                    <a:pt x="2048205" y="1996415"/>
                  </a:lnTo>
                  <a:lnTo>
                    <a:pt x="2041714" y="2211936"/>
                  </a:lnTo>
                  <a:lnTo>
                    <a:pt x="2038602" y="2473588"/>
                  </a:lnTo>
                  <a:lnTo>
                    <a:pt x="2038602" y="2500418"/>
                  </a:lnTo>
                  <a:lnTo>
                    <a:pt x="2037783" y="2551354"/>
                  </a:lnTo>
                  <a:lnTo>
                    <a:pt x="2035347" y="2602086"/>
                  </a:lnTo>
                  <a:lnTo>
                    <a:pt x="2031325" y="2652610"/>
                  </a:lnTo>
                  <a:lnTo>
                    <a:pt x="2025748" y="2702918"/>
                  </a:lnTo>
                  <a:lnTo>
                    <a:pt x="2018647" y="2753005"/>
                  </a:lnTo>
                  <a:lnTo>
                    <a:pt x="2010054" y="2802865"/>
                  </a:lnTo>
                  <a:lnTo>
                    <a:pt x="1999998" y="2852491"/>
                  </a:lnTo>
                  <a:lnTo>
                    <a:pt x="1988512" y="2901878"/>
                  </a:lnTo>
                  <a:lnTo>
                    <a:pt x="1975627" y="2951019"/>
                  </a:lnTo>
                  <a:lnTo>
                    <a:pt x="1961373" y="2999908"/>
                  </a:lnTo>
                  <a:lnTo>
                    <a:pt x="1945782" y="3048540"/>
                  </a:lnTo>
                  <a:lnTo>
                    <a:pt x="1928884" y="3096907"/>
                  </a:lnTo>
                  <a:lnTo>
                    <a:pt x="1910712" y="3145005"/>
                  </a:lnTo>
                  <a:lnTo>
                    <a:pt x="1891295" y="3192826"/>
                  </a:lnTo>
                  <a:lnTo>
                    <a:pt x="1870666" y="3240365"/>
                  </a:lnTo>
                  <a:lnTo>
                    <a:pt x="1848854" y="3287615"/>
                  </a:lnTo>
                  <a:lnTo>
                    <a:pt x="1825892" y="3334571"/>
                  </a:lnTo>
                  <a:lnTo>
                    <a:pt x="1801810" y="3381227"/>
                  </a:lnTo>
                  <a:lnTo>
                    <a:pt x="1776639" y="3427575"/>
                  </a:lnTo>
                  <a:lnTo>
                    <a:pt x="1750411" y="3473611"/>
                  </a:lnTo>
                  <a:lnTo>
                    <a:pt x="1723157" y="3519328"/>
                  </a:lnTo>
                  <a:lnTo>
                    <a:pt x="1694907" y="3564719"/>
                  </a:lnTo>
                  <a:lnTo>
                    <a:pt x="1665693" y="3609780"/>
                  </a:lnTo>
                  <a:lnTo>
                    <a:pt x="1635546" y="3654503"/>
                  </a:lnTo>
                  <a:lnTo>
                    <a:pt x="1604496" y="3698883"/>
                  </a:lnTo>
                  <a:lnTo>
                    <a:pt x="1572576" y="3742913"/>
                  </a:lnTo>
                  <a:lnTo>
                    <a:pt x="1539816" y="3786587"/>
                  </a:lnTo>
                  <a:lnTo>
                    <a:pt x="1506247" y="3829900"/>
                  </a:lnTo>
                  <a:lnTo>
                    <a:pt x="1471900" y="3872845"/>
                  </a:lnTo>
                  <a:lnTo>
                    <a:pt x="1436807" y="3915416"/>
                  </a:lnTo>
                  <a:lnTo>
                    <a:pt x="1400998" y="3957608"/>
                  </a:lnTo>
                  <a:lnTo>
                    <a:pt x="1364505" y="3999412"/>
                  </a:lnTo>
                  <a:lnTo>
                    <a:pt x="1327358" y="4040825"/>
                  </a:lnTo>
                  <a:lnTo>
                    <a:pt x="1289589" y="4081839"/>
                  </a:lnTo>
                  <a:lnTo>
                    <a:pt x="1251229" y="4122449"/>
                  </a:lnTo>
                  <a:lnTo>
                    <a:pt x="1212309" y="4162648"/>
                  </a:lnTo>
                  <a:lnTo>
                    <a:pt x="1172860" y="4202430"/>
                  </a:lnTo>
                  <a:lnTo>
                    <a:pt x="1132913" y="4241790"/>
                  </a:lnTo>
                  <a:lnTo>
                    <a:pt x="1092499" y="4280721"/>
                  </a:lnTo>
                  <a:lnTo>
                    <a:pt x="1051650" y="4319216"/>
                  </a:lnTo>
                  <a:lnTo>
                    <a:pt x="1010395" y="4357271"/>
                  </a:lnTo>
                  <a:lnTo>
                    <a:pt x="968768" y="4394878"/>
                  </a:lnTo>
                  <a:lnTo>
                    <a:pt x="926797" y="4432032"/>
                  </a:lnTo>
                  <a:lnTo>
                    <a:pt x="884516" y="4468726"/>
                  </a:lnTo>
                  <a:lnTo>
                    <a:pt x="841954" y="4504955"/>
                  </a:lnTo>
                  <a:lnTo>
                    <a:pt x="799143" y="4540712"/>
                  </a:lnTo>
                  <a:lnTo>
                    <a:pt x="756114" y="4575991"/>
                  </a:lnTo>
                  <a:lnTo>
                    <a:pt x="712898" y="4610787"/>
                  </a:lnTo>
                  <a:lnTo>
                    <a:pt x="669526" y="4645092"/>
                  </a:lnTo>
                  <a:lnTo>
                    <a:pt x="626029" y="4678901"/>
                  </a:lnTo>
                  <a:lnTo>
                    <a:pt x="582438" y="4712208"/>
                  </a:lnTo>
                  <a:lnTo>
                    <a:pt x="538785" y="4745007"/>
                  </a:lnTo>
                  <a:lnTo>
                    <a:pt x="495100" y="4777291"/>
                  </a:lnTo>
                  <a:lnTo>
                    <a:pt x="451415" y="4809055"/>
                  </a:lnTo>
                  <a:lnTo>
                    <a:pt x="407760" y="4840292"/>
                  </a:lnTo>
                  <a:lnTo>
                    <a:pt x="364167" y="4870996"/>
                  </a:lnTo>
                  <a:lnTo>
                    <a:pt x="320667" y="4901161"/>
                  </a:lnTo>
                  <a:lnTo>
                    <a:pt x="277291" y="4930781"/>
                  </a:lnTo>
                  <a:lnTo>
                    <a:pt x="234070" y="4959850"/>
                  </a:lnTo>
                  <a:lnTo>
                    <a:pt x="191034" y="4988362"/>
                  </a:lnTo>
                  <a:lnTo>
                    <a:pt x="148216" y="5016311"/>
                  </a:lnTo>
                  <a:lnTo>
                    <a:pt x="105647" y="5043690"/>
                  </a:lnTo>
                  <a:lnTo>
                    <a:pt x="63356" y="5070494"/>
                  </a:lnTo>
                  <a:lnTo>
                    <a:pt x="21376" y="5096715"/>
                  </a:lnTo>
                  <a:lnTo>
                    <a:pt x="0" y="5109876"/>
                  </a:lnTo>
                  <a:lnTo>
                    <a:pt x="2328841" y="5109876"/>
                  </a:lnTo>
                  <a:close/>
                </a:path>
              </a:pathLst>
            </a:custGeom>
            <a:solidFill>
              <a:srgbClr val="82292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E5EF4634-5376-2139-D893-55EFD563BC7F}"/>
                </a:ext>
              </a:extLst>
            </p:cNvPr>
            <p:cNvSpPr/>
            <p:nvPr/>
          </p:nvSpPr>
          <p:spPr>
            <a:xfrm>
              <a:off x="1408867" y="10"/>
              <a:ext cx="1529715" cy="10696575"/>
            </a:xfrm>
            <a:custGeom>
              <a:avLst/>
              <a:gdLst/>
              <a:ahLst/>
              <a:cxnLst/>
              <a:rect l="l" t="t" r="r" b="b"/>
              <a:pathLst>
                <a:path w="1529715" h="10696575">
                  <a:moveTo>
                    <a:pt x="1529461" y="10373601"/>
                  </a:moveTo>
                  <a:lnTo>
                    <a:pt x="1455039" y="10471506"/>
                  </a:lnTo>
                  <a:lnTo>
                    <a:pt x="1211084" y="10696575"/>
                  </a:lnTo>
                  <a:lnTo>
                    <a:pt x="1529461" y="10696575"/>
                  </a:lnTo>
                  <a:lnTo>
                    <a:pt x="1529461" y="10373601"/>
                  </a:lnTo>
                  <a:close/>
                </a:path>
                <a:path w="1529715" h="10696575">
                  <a:moveTo>
                    <a:pt x="1529461" y="0"/>
                  </a:moveTo>
                  <a:lnTo>
                    <a:pt x="1104125" y="0"/>
                  </a:lnTo>
                  <a:lnTo>
                    <a:pt x="1124483" y="27749"/>
                  </a:lnTo>
                  <a:lnTo>
                    <a:pt x="1148600" y="62001"/>
                  </a:lnTo>
                  <a:lnTo>
                    <a:pt x="1171702" y="96202"/>
                  </a:lnTo>
                  <a:lnTo>
                    <a:pt x="1193800" y="130340"/>
                  </a:lnTo>
                  <a:lnTo>
                    <a:pt x="1214920" y="164439"/>
                  </a:lnTo>
                  <a:lnTo>
                    <a:pt x="1235049" y="198488"/>
                  </a:lnTo>
                  <a:lnTo>
                    <a:pt x="1254213" y="232498"/>
                  </a:lnTo>
                  <a:lnTo>
                    <a:pt x="1272413" y="266458"/>
                  </a:lnTo>
                  <a:lnTo>
                    <a:pt x="1306017" y="334251"/>
                  </a:lnTo>
                  <a:lnTo>
                    <a:pt x="1335925" y="401878"/>
                  </a:lnTo>
                  <a:lnTo>
                    <a:pt x="1362265" y="469366"/>
                  </a:lnTo>
                  <a:lnTo>
                    <a:pt x="1385125" y="536702"/>
                  </a:lnTo>
                  <a:lnTo>
                    <a:pt x="1404581" y="603923"/>
                  </a:lnTo>
                  <a:lnTo>
                    <a:pt x="1420749" y="671017"/>
                  </a:lnTo>
                  <a:lnTo>
                    <a:pt x="1433728" y="738009"/>
                  </a:lnTo>
                  <a:lnTo>
                    <a:pt x="1443596" y="804900"/>
                  </a:lnTo>
                  <a:lnTo>
                    <a:pt x="1450467" y="871715"/>
                  </a:lnTo>
                  <a:lnTo>
                    <a:pt x="1454416" y="938453"/>
                  </a:lnTo>
                  <a:lnTo>
                    <a:pt x="1455331" y="971791"/>
                  </a:lnTo>
                  <a:lnTo>
                    <a:pt x="1455331" y="1021689"/>
                  </a:lnTo>
                  <a:lnTo>
                    <a:pt x="1453984" y="1071740"/>
                  </a:lnTo>
                  <a:lnTo>
                    <a:pt x="1449793" y="1138326"/>
                  </a:lnTo>
                  <a:lnTo>
                    <a:pt x="1443062" y="1204874"/>
                  </a:lnTo>
                  <a:lnTo>
                    <a:pt x="1433918" y="1271397"/>
                  </a:lnTo>
                  <a:lnTo>
                    <a:pt x="1422438" y="1337919"/>
                  </a:lnTo>
                  <a:lnTo>
                    <a:pt x="1408709" y="1404442"/>
                  </a:lnTo>
                  <a:lnTo>
                    <a:pt x="1392847" y="1470977"/>
                  </a:lnTo>
                  <a:lnTo>
                    <a:pt x="1374940" y="1537538"/>
                  </a:lnTo>
                  <a:lnTo>
                    <a:pt x="1355077" y="1604137"/>
                  </a:lnTo>
                  <a:lnTo>
                    <a:pt x="1333360" y="1670773"/>
                  </a:lnTo>
                  <a:lnTo>
                    <a:pt x="1309890" y="1737461"/>
                  </a:lnTo>
                  <a:lnTo>
                    <a:pt x="1284757" y="1804225"/>
                  </a:lnTo>
                  <a:lnTo>
                    <a:pt x="1258062" y="1871065"/>
                  </a:lnTo>
                  <a:lnTo>
                    <a:pt x="1229893" y="1938007"/>
                  </a:lnTo>
                  <a:lnTo>
                    <a:pt x="1200353" y="2005037"/>
                  </a:lnTo>
                  <a:lnTo>
                    <a:pt x="1169530" y="2072170"/>
                  </a:lnTo>
                  <a:lnTo>
                    <a:pt x="1137539" y="2139429"/>
                  </a:lnTo>
                  <a:lnTo>
                    <a:pt x="1104442" y="2206828"/>
                  </a:lnTo>
                  <a:lnTo>
                    <a:pt x="1052995" y="2308199"/>
                  </a:lnTo>
                  <a:lnTo>
                    <a:pt x="999629" y="2409914"/>
                  </a:lnTo>
                  <a:lnTo>
                    <a:pt x="926084" y="2546172"/>
                  </a:lnTo>
                  <a:lnTo>
                    <a:pt x="903516" y="2586812"/>
                  </a:lnTo>
                  <a:lnTo>
                    <a:pt x="879411" y="2605506"/>
                  </a:lnTo>
                  <a:lnTo>
                    <a:pt x="858596" y="2633751"/>
                  </a:lnTo>
                  <a:lnTo>
                    <a:pt x="819962" y="2692120"/>
                  </a:lnTo>
                  <a:lnTo>
                    <a:pt x="785253" y="2752928"/>
                  </a:lnTo>
                  <a:lnTo>
                    <a:pt x="754367" y="2816098"/>
                  </a:lnTo>
                  <a:lnTo>
                    <a:pt x="727227" y="2881566"/>
                  </a:lnTo>
                  <a:lnTo>
                    <a:pt x="705764" y="2943021"/>
                  </a:lnTo>
                  <a:lnTo>
                    <a:pt x="676960" y="2994914"/>
                  </a:lnTo>
                  <a:lnTo>
                    <a:pt x="543140" y="3241040"/>
                  </a:lnTo>
                  <a:lnTo>
                    <a:pt x="468871" y="3383343"/>
                  </a:lnTo>
                  <a:lnTo>
                    <a:pt x="414820" y="3490925"/>
                  </a:lnTo>
                  <a:lnTo>
                    <a:pt x="379755" y="3563074"/>
                  </a:lnTo>
                  <a:lnTo>
                    <a:pt x="345567" y="3635578"/>
                  </a:lnTo>
                  <a:lnTo>
                    <a:pt x="312343" y="3708450"/>
                  </a:lnTo>
                  <a:lnTo>
                    <a:pt x="280212" y="3781691"/>
                  </a:lnTo>
                  <a:lnTo>
                    <a:pt x="249237" y="3855326"/>
                  </a:lnTo>
                  <a:lnTo>
                    <a:pt x="219544" y="3929367"/>
                  </a:lnTo>
                  <a:lnTo>
                    <a:pt x="205193" y="3966527"/>
                  </a:lnTo>
                  <a:lnTo>
                    <a:pt x="191198" y="4003802"/>
                  </a:lnTo>
                  <a:lnTo>
                    <a:pt x="177571" y="4041178"/>
                  </a:lnTo>
                  <a:lnTo>
                    <a:pt x="164312" y="4078668"/>
                  </a:lnTo>
                  <a:lnTo>
                    <a:pt x="151460" y="4116260"/>
                  </a:lnTo>
                  <a:lnTo>
                    <a:pt x="138988" y="4153966"/>
                  </a:lnTo>
                  <a:lnTo>
                    <a:pt x="126936" y="4191774"/>
                  </a:lnTo>
                  <a:lnTo>
                    <a:pt x="115316" y="4229697"/>
                  </a:lnTo>
                  <a:lnTo>
                    <a:pt x="104114" y="4267733"/>
                  </a:lnTo>
                  <a:lnTo>
                    <a:pt x="93383" y="4305897"/>
                  </a:lnTo>
                  <a:lnTo>
                    <a:pt x="83096" y="4344162"/>
                  </a:lnTo>
                  <a:lnTo>
                    <a:pt x="73291" y="4382541"/>
                  </a:lnTo>
                  <a:lnTo>
                    <a:pt x="63969" y="4421048"/>
                  </a:lnTo>
                  <a:lnTo>
                    <a:pt x="55130" y="4459668"/>
                  </a:lnTo>
                  <a:lnTo>
                    <a:pt x="46812" y="4498416"/>
                  </a:lnTo>
                  <a:lnTo>
                    <a:pt x="39014" y="4537291"/>
                  </a:lnTo>
                  <a:lnTo>
                    <a:pt x="31750" y="4576280"/>
                  </a:lnTo>
                  <a:lnTo>
                    <a:pt x="25031" y="4615396"/>
                  </a:lnTo>
                  <a:lnTo>
                    <a:pt x="18859" y="4654639"/>
                  </a:lnTo>
                  <a:lnTo>
                    <a:pt x="13258" y="4694009"/>
                  </a:lnTo>
                  <a:lnTo>
                    <a:pt x="8242" y="4733518"/>
                  </a:lnTo>
                  <a:lnTo>
                    <a:pt x="3822" y="4773155"/>
                  </a:lnTo>
                  <a:lnTo>
                    <a:pt x="0" y="4812919"/>
                  </a:lnTo>
                  <a:lnTo>
                    <a:pt x="283451" y="6660375"/>
                  </a:lnTo>
                  <a:lnTo>
                    <a:pt x="1080630" y="8757539"/>
                  </a:lnTo>
                  <a:lnTo>
                    <a:pt x="1455559" y="9533445"/>
                  </a:lnTo>
                  <a:lnTo>
                    <a:pt x="1529461" y="9686366"/>
                  </a:lnTo>
                  <a:lnTo>
                    <a:pt x="1529461" y="6426721"/>
                  </a:lnTo>
                  <a:lnTo>
                    <a:pt x="1529461" y="2101392"/>
                  </a:lnTo>
                  <a:lnTo>
                    <a:pt x="1529461" y="0"/>
                  </a:lnTo>
                  <a:close/>
                </a:path>
              </a:pathLst>
            </a:custGeom>
            <a:solidFill>
              <a:srgbClr val="82292B">
                <a:alpha val="41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DBDD55-8B9F-1D4B-9E4A-A6CBA6E137A1}"/>
              </a:ext>
            </a:extLst>
          </p:cNvPr>
          <p:cNvSpPr txBox="1"/>
          <p:nvPr/>
        </p:nvSpPr>
        <p:spPr>
          <a:xfrm>
            <a:off x="4282121" y="6519065"/>
            <a:ext cx="81888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1600" b="1" kern="0" dirty="0">
                <a:solidFill>
                  <a:srgbClr val="611410"/>
                </a:solidFill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Operação Reencontro - </a:t>
            </a:r>
            <a:r>
              <a:rPr lang="pt-PT" sz="1600" b="1" kern="0" dirty="0"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Assembleia Geral de dia 11/4/2026</a:t>
            </a:r>
            <a:endParaRPr lang="pt-PT" sz="1600" b="1" kern="0" dirty="0">
              <a:effectLst/>
              <a:latin typeface="Trebuchet MS" panose="020B070302020209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AD7A89E-90C0-C6C9-0A88-0A5BE258AFE6}"/>
              </a:ext>
            </a:extLst>
          </p:cNvPr>
          <p:cNvSpPr txBox="1"/>
          <p:nvPr/>
        </p:nvSpPr>
        <p:spPr>
          <a:xfrm>
            <a:off x="626492" y="1868891"/>
            <a:ext cx="88011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1. A Voz que Precisa de ser Ouvida</a:t>
            </a:r>
          </a:p>
          <a:p>
            <a:r>
              <a:rPr lang="pt-PT" dirty="0"/>
              <a:t>Quando os nossos contactos estão errados, a voz do sócio perde-se. Queremos que cada associado participe nas decisões, que receba as nossas novidades e que sinta que o seu voto conta. Uma lista atualizada é a garantia de que a nossa democracia interna é real e não apenas um papel assinado.</a:t>
            </a:r>
          </a:p>
          <a:p>
            <a:endParaRPr lang="pt-PT" dirty="0"/>
          </a:p>
          <a:p>
            <a:r>
              <a:rPr lang="pt-PT" b="1" dirty="0"/>
              <a:t>2. A Transparência como Bandeira</a:t>
            </a:r>
          </a:p>
          <a:p>
            <a:r>
              <a:rPr lang="pt-PT" dirty="0"/>
              <a:t>Uma associação moderna deve ser um exemplo de organização. Saber exatamente quantos somos permite-nos planear melhor as atividades, gerir os recursos com rigor e garantir que todos contribuem de forma justa para o bem comum. </a:t>
            </a:r>
          </a:p>
          <a:p>
            <a:endParaRPr lang="pt-PT" dirty="0"/>
          </a:p>
          <a:p>
            <a:r>
              <a:rPr lang="pt-PT" b="1" dirty="0"/>
              <a:t>3. O Respeito pelo Passado e o Olhar no Futuro</a:t>
            </a:r>
          </a:p>
          <a:p>
            <a:r>
              <a:rPr lang="pt-PT" dirty="0"/>
              <a:t>Muitos dos nomes na nossa lista representam décadas de história. Ao fazermos este recenseamento, não estamos a esquecer ninguém; estamos, sim, a honrar essa história, limpando o caminho para que novos sócios se juntem a nós e para que os antigos possam regressar sem o peso de burocracias ou dívidas esquecidas pelo tempo.</a:t>
            </a:r>
          </a:p>
        </p:txBody>
      </p:sp>
    </p:spTree>
    <p:extLst>
      <p:ext uri="{BB962C8B-B14F-4D97-AF65-F5344CB8AC3E}">
        <p14:creationId xmlns:p14="http://schemas.microsoft.com/office/powerpoint/2010/main" val="1427196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Uma imagem com texto, Tipo de letra, logótipo, design&#10;&#10;Descrição gerada automaticamente">
            <a:extLst>
              <a:ext uri="{FF2B5EF4-FFF2-40B4-BE49-F238E27FC236}">
                <a16:creationId xmlns:a16="http://schemas.microsoft.com/office/drawing/2014/main" id="{89777CAF-94C4-07E2-BA7A-7E3EBAB4130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492" y="653751"/>
            <a:ext cx="1748790" cy="1098550"/>
          </a:xfrm>
          <a:prstGeom prst="rect">
            <a:avLst/>
          </a:prstGeom>
        </p:spPr>
      </p:pic>
      <p:grpSp>
        <p:nvGrpSpPr>
          <p:cNvPr id="5" name="Group 1">
            <a:extLst>
              <a:ext uri="{FF2B5EF4-FFF2-40B4-BE49-F238E27FC236}">
                <a16:creationId xmlns:a16="http://schemas.microsoft.com/office/drawing/2014/main" id="{FF109943-68F8-5F2A-A3FD-9A9D74974637}"/>
              </a:ext>
            </a:extLst>
          </p:cNvPr>
          <p:cNvGrpSpPr>
            <a:grpSpLocks/>
          </p:cNvGrpSpPr>
          <p:nvPr/>
        </p:nvGrpSpPr>
        <p:grpSpPr>
          <a:xfrm>
            <a:off x="9427778" y="-1"/>
            <a:ext cx="2764222" cy="6858001"/>
            <a:chOff x="0" y="0"/>
            <a:chExt cx="2938780" cy="10697178"/>
          </a:xfrm>
        </p:grpSpPr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8D91A3C1-A731-BB3D-9E17-75B71C3533B2}"/>
                </a:ext>
              </a:extLst>
            </p:cNvPr>
            <p:cNvSpPr/>
            <p:nvPr/>
          </p:nvSpPr>
          <p:spPr>
            <a:xfrm>
              <a:off x="0" y="0"/>
              <a:ext cx="2938780" cy="8880475"/>
            </a:xfrm>
            <a:custGeom>
              <a:avLst/>
              <a:gdLst/>
              <a:ahLst/>
              <a:cxnLst/>
              <a:rect l="l" t="t" r="r" b="b"/>
              <a:pathLst>
                <a:path w="2938780" h="8880475">
                  <a:moveTo>
                    <a:pt x="2938329" y="8879976"/>
                  </a:moveTo>
                  <a:lnTo>
                    <a:pt x="2938329" y="0"/>
                  </a:lnTo>
                  <a:lnTo>
                    <a:pt x="579483" y="0"/>
                  </a:lnTo>
                  <a:lnTo>
                    <a:pt x="546026" y="70650"/>
                  </a:lnTo>
                  <a:lnTo>
                    <a:pt x="517406" y="133058"/>
                  </a:lnTo>
                  <a:lnTo>
                    <a:pt x="489636" y="195416"/>
                  </a:lnTo>
                  <a:lnTo>
                    <a:pt x="462712" y="257721"/>
                  </a:lnTo>
                  <a:lnTo>
                    <a:pt x="436625" y="319972"/>
                  </a:lnTo>
                  <a:lnTo>
                    <a:pt x="411370" y="382167"/>
                  </a:lnTo>
                  <a:lnTo>
                    <a:pt x="386939" y="444304"/>
                  </a:lnTo>
                  <a:lnTo>
                    <a:pt x="363327" y="506381"/>
                  </a:lnTo>
                  <a:lnTo>
                    <a:pt x="340527" y="568397"/>
                  </a:lnTo>
                  <a:lnTo>
                    <a:pt x="318531" y="630349"/>
                  </a:lnTo>
                  <a:lnTo>
                    <a:pt x="297335" y="692235"/>
                  </a:lnTo>
                  <a:lnTo>
                    <a:pt x="276930" y="754055"/>
                  </a:lnTo>
                  <a:lnTo>
                    <a:pt x="257310" y="815805"/>
                  </a:lnTo>
                  <a:lnTo>
                    <a:pt x="238469" y="877484"/>
                  </a:lnTo>
                  <a:lnTo>
                    <a:pt x="220400" y="939090"/>
                  </a:lnTo>
                  <a:lnTo>
                    <a:pt x="203096" y="1000621"/>
                  </a:lnTo>
                  <a:lnTo>
                    <a:pt x="186552" y="1062076"/>
                  </a:lnTo>
                  <a:lnTo>
                    <a:pt x="170760" y="1123452"/>
                  </a:lnTo>
                  <a:lnTo>
                    <a:pt x="155713" y="1184748"/>
                  </a:lnTo>
                  <a:lnTo>
                    <a:pt x="141406" y="1245962"/>
                  </a:lnTo>
                  <a:lnTo>
                    <a:pt x="127831" y="1307091"/>
                  </a:lnTo>
                  <a:lnTo>
                    <a:pt x="114982" y="1368135"/>
                  </a:lnTo>
                  <a:lnTo>
                    <a:pt x="102852" y="1429091"/>
                  </a:lnTo>
                  <a:lnTo>
                    <a:pt x="91435" y="1489957"/>
                  </a:lnTo>
                  <a:lnTo>
                    <a:pt x="80724" y="1550731"/>
                  </a:lnTo>
                  <a:lnTo>
                    <a:pt x="70713" y="1611413"/>
                  </a:lnTo>
                  <a:lnTo>
                    <a:pt x="61394" y="1671998"/>
                  </a:lnTo>
                  <a:lnTo>
                    <a:pt x="52762" y="1732487"/>
                  </a:lnTo>
                  <a:lnTo>
                    <a:pt x="44810" y="1792877"/>
                  </a:lnTo>
                  <a:lnTo>
                    <a:pt x="37530" y="1853165"/>
                  </a:lnTo>
                  <a:lnTo>
                    <a:pt x="30918" y="1913351"/>
                  </a:lnTo>
                  <a:lnTo>
                    <a:pt x="24965" y="1973433"/>
                  </a:lnTo>
                  <a:lnTo>
                    <a:pt x="19666" y="2033408"/>
                  </a:lnTo>
                  <a:lnTo>
                    <a:pt x="15013" y="2093274"/>
                  </a:lnTo>
                  <a:lnTo>
                    <a:pt x="11001" y="2153030"/>
                  </a:lnTo>
                  <a:lnTo>
                    <a:pt x="7622" y="2212674"/>
                  </a:lnTo>
                  <a:lnTo>
                    <a:pt x="4870" y="2272205"/>
                  </a:lnTo>
                  <a:lnTo>
                    <a:pt x="2738" y="2331619"/>
                  </a:lnTo>
                  <a:lnTo>
                    <a:pt x="1155" y="2393476"/>
                  </a:lnTo>
                  <a:lnTo>
                    <a:pt x="1155" y="2395175"/>
                  </a:lnTo>
                  <a:lnTo>
                    <a:pt x="283" y="2451794"/>
                  </a:lnTo>
                  <a:lnTo>
                    <a:pt x="0" y="2509148"/>
                  </a:lnTo>
                  <a:lnTo>
                    <a:pt x="1155" y="2626888"/>
                  </a:lnTo>
                  <a:lnTo>
                    <a:pt x="4633" y="2744119"/>
                  </a:lnTo>
                  <a:lnTo>
                    <a:pt x="10382" y="2860828"/>
                  </a:lnTo>
                  <a:lnTo>
                    <a:pt x="18348" y="2976998"/>
                  </a:lnTo>
                  <a:lnTo>
                    <a:pt x="28479" y="3092615"/>
                  </a:lnTo>
                  <a:lnTo>
                    <a:pt x="40722" y="3207665"/>
                  </a:lnTo>
                  <a:lnTo>
                    <a:pt x="55025" y="3322132"/>
                  </a:lnTo>
                  <a:lnTo>
                    <a:pt x="71334" y="3436001"/>
                  </a:lnTo>
                  <a:lnTo>
                    <a:pt x="89596" y="3549257"/>
                  </a:lnTo>
                  <a:lnTo>
                    <a:pt x="109760" y="3661886"/>
                  </a:lnTo>
                  <a:lnTo>
                    <a:pt x="131772" y="3773872"/>
                  </a:lnTo>
                  <a:lnTo>
                    <a:pt x="155579" y="3885201"/>
                  </a:lnTo>
                  <a:lnTo>
                    <a:pt x="181129" y="3995857"/>
                  </a:lnTo>
                  <a:lnTo>
                    <a:pt x="208369" y="4105826"/>
                  </a:lnTo>
                  <a:lnTo>
                    <a:pt x="237245" y="4215093"/>
                  </a:lnTo>
                  <a:lnTo>
                    <a:pt x="267707" y="4323642"/>
                  </a:lnTo>
                  <a:lnTo>
                    <a:pt x="299699" y="4431459"/>
                  </a:lnTo>
                  <a:lnTo>
                    <a:pt x="333171" y="4538529"/>
                  </a:lnTo>
                  <a:lnTo>
                    <a:pt x="368068" y="4644838"/>
                  </a:lnTo>
                  <a:lnTo>
                    <a:pt x="404339" y="4750369"/>
                  </a:lnTo>
                  <a:lnTo>
                    <a:pt x="441930" y="4855108"/>
                  </a:lnTo>
                  <a:lnTo>
                    <a:pt x="480789" y="4959041"/>
                  </a:lnTo>
                  <a:lnTo>
                    <a:pt x="520863" y="5062151"/>
                  </a:lnTo>
                  <a:lnTo>
                    <a:pt x="562099" y="5164425"/>
                  </a:lnTo>
                  <a:lnTo>
                    <a:pt x="604444" y="5265848"/>
                  </a:lnTo>
                  <a:lnTo>
                    <a:pt x="647846" y="5366403"/>
                  </a:lnTo>
                  <a:lnTo>
                    <a:pt x="692251" y="5466078"/>
                  </a:lnTo>
                  <a:lnTo>
                    <a:pt x="737608" y="5564856"/>
                  </a:lnTo>
                  <a:lnTo>
                    <a:pt x="807311" y="5711309"/>
                  </a:lnTo>
                  <a:lnTo>
                    <a:pt x="878856" y="5855661"/>
                  </a:lnTo>
                  <a:lnTo>
                    <a:pt x="952067" y="5997862"/>
                  </a:lnTo>
                  <a:lnTo>
                    <a:pt x="1026764" y="6137861"/>
                  </a:lnTo>
                  <a:lnTo>
                    <a:pt x="1102771" y="6275608"/>
                  </a:lnTo>
                  <a:lnTo>
                    <a:pt x="1179907" y="6411052"/>
                  </a:lnTo>
                  <a:lnTo>
                    <a:pt x="1257996" y="6544143"/>
                  </a:lnTo>
                  <a:lnTo>
                    <a:pt x="1336860" y="6674831"/>
                  </a:lnTo>
                  <a:lnTo>
                    <a:pt x="1416319" y="6803065"/>
                  </a:lnTo>
                  <a:lnTo>
                    <a:pt x="1496197" y="6928795"/>
                  </a:lnTo>
                  <a:lnTo>
                    <a:pt x="1603044" y="7092452"/>
                  </a:lnTo>
                  <a:lnTo>
                    <a:pt x="1709894" y="7251447"/>
                  </a:lnTo>
                  <a:lnTo>
                    <a:pt x="1816327" y="7405663"/>
                  </a:lnTo>
                  <a:lnTo>
                    <a:pt x="1921921" y="7554978"/>
                  </a:lnTo>
                  <a:lnTo>
                    <a:pt x="2052088" y="7734549"/>
                  </a:lnTo>
                  <a:lnTo>
                    <a:pt x="2204525" y="7939354"/>
                  </a:lnTo>
                  <a:lnTo>
                    <a:pt x="2375377" y="8163055"/>
                  </a:lnTo>
                  <a:lnTo>
                    <a:pt x="2923487" y="8860768"/>
                  </a:lnTo>
                  <a:lnTo>
                    <a:pt x="2938329" y="8879976"/>
                  </a:lnTo>
                  <a:close/>
                </a:path>
              </a:pathLst>
            </a:custGeom>
            <a:solidFill>
              <a:srgbClr val="CAC4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7" name="Graphic 3">
              <a:extLst>
                <a:ext uri="{FF2B5EF4-FFF2-40B4-BE49-F238E27FC236}">
                  <a16:creationId xmlns:a16="http://schemas.microsoft.com/office/drawing/2014/main" id="{B440C3CA-6930-BF3D-B26E-061E9573C237}"/>
                </a:ext>
              </a:extLst>
            </p:cNvPr>
            <p:cNvSpPr/>
            <p:nvPr/>
          </p:nvSpPr>
          <p:spPr>
            <a:xfrm>
              <a:off x="609487" y="5586698"/>
              <a:ext cx="2329180" cy="5110480"/>
            </a:xfrm>
            <a:custGeom>
              <a:avLst/>
              <a:gdLst/>
              <a:ahLst/>
              <a:cxnLst/>
              <a:rect l="l" t="t" r="r" b="b"/>
              <a:pathLst>
                <a:path w="2329180" h="5110480">
                  <a:moveTo>
                    <a:pt x="2328841" y="5109876"/>
                  </a:moveTo>
                  <a:lnTo>
                    <a:pt x="2328841" y="0"/>
                  </a:lnTo>
                  <a:lnTo>
                    <a:pt x="2323055" y="20795"/>
                  </a:lnTo>
                  <a:lnTo>
                    <a:pt x="2299170" y="110781"/>
                  </a:lnTo>
                  <a:lnTo>
                    <a:pt x="2276567" y="201511"/>
                  </a:lnTo>
                  <a:lnTo>
                    <a:pt x="2255215" y="292899"/>
                  </a:lnTo>
                  <a:lnTo>
                    <a:pt x="2235083" y="384860"/>
                  </a:lnTo>
                  <a:lnTo>
                    <a:pt x="2216141" y="477308"/>
                  </a:lnTo>
                  <a:lnTo>
                    <a:pt x="2189893" y="616705"/>
                  </a:lnTo>
                  <a:lnTo>
                    <a:pt x="2166149" y="756713"/>
                  </a:lnTo>
                  <a:lnTo>
                    <a:pt x="2144809" y="897041"/>
                  </a:lnTo>
                  <a:lnTo>
                    <a:pt x="2125767" y="1037401"/>
                  </a:lnTo>
                  <a:lnTo>
                    <a:pt x="2103777" y="1224095"/>
                  </a:lnTo>
                  <a:lnTo>
                    <a:pt x="2085448" y="1409640"/>
                  </a:lnTo>
                  <a:lnTo>
                    <a:pt x="2070535" y="1593348"/>
                  </a:lnTo>
                  <a:lnTo>
                    <a:pt x="2058793" y="1774532"/>
                  </a:lnTo>
                  <a:lnTo>
                    <a:pt x="2048205" y="1996415"/>
                  </a:lnTo>
                  <a:lnTo>
                    <a:pt x="2041714" y="2211936"/>
                  </a:lnTo>
                  <a:lnTo>
                    <a:pt x="2038602" y="2473588"/>
                  </a:lnTo>
                  <a:lnTo>
                    <a:pt x="2038602" y="2500418"/>
                  </a:lnTo>
                  <a:lnTo>
                    <a:pt x="2037783" y="2551354"/>
                  </a:lnTo>
                  <a:lnTo>
                    <a:pt x="2035347" y="2602086"/>
                  </a:lnTo>
                  <a:lnTo>
                    <a:pt x="2031325" y="2652610"/>
                  </a:lnTo>
                  <a:lnTo>
                    <a:pt x="2025748" y="2702918"/>
                  </a:lnTo>
                  <a:lnTo>
                    <a:pt x="2018647" y="2753005"/>
                  </a:lnTo>
                  <a:lnTo>
                    <a:pt x="2010054" y="2802865"/>
                  </a:lnTo>
                  <a:lnTo>
                    <a:pt x="1999998" y="2852491"/>
                  </a:lnTo>
                  <a:lnTo>
                    <a:pt x="1988512" y="2901878"/>
                  </a:lnTo>
                  <a:lnTo>
                    <a:pt x="1975627" y="2951019"/>
                  </a:lnTo>
                  <a:lnTo>
                    <a:pt x="1961373" y="2999908"/>
                  </a:lnTo>
                  <a:lnTo>
                    <a:pt x="1945782" y="3048540"/>
                  </a:lnTo>
                  <a:lnTo>
                    <a:pt x="1928884" y="3096907"/>
                  </a:lnTo>
                  <a:lnTo>
                    <a:pt x="1910712" y="3145005"/>
                  </a:lnTo>
                  <a:lnTo>
                    <a:pt x="1891295" y="3192826"/>
                  </a:lnTo>
                  <a:lnTo>
                    <a:pt x="1870666" y="3240365"/>
                  </a:lnTo>
                  <a:lnTo>
                    <a:pt x="1848854" y="3287615"/>
                  </a:lnTo>
                  <a:lnTo>
                    <a:pt x="1825892" y="3334571"/>
                  </a:lnTo>
                  <a:lnTo>
                    <a:pt x="1801810" y="3381227"/>
                  </a:lnTo>
                  <a:lnTo>
                    <a:pt x="1776639" y="3427575"/>
                  </a:lnTo>
                  <a:lnTo>
                    <a:pt x="1750411" y="3473611"/>
                  </a:lnTo>
                  <a:lnTo>
                    <a:pt x="1723157" y="3519328"/>
                  </a:lnTo>
                  <a:lnTo>
                    <a:pt x="1694907" y="3564719"/>
                  </a:lnTo>
                  <a:lnTo>
                    <a:pt x="1665693" y="3609780"/>
                  </a:lnTo>
                  <a:lnTo>
                    <a:pt x="1635546" y="3654503"/>
                  </a:lnTo>
                  <a:lnTo>
                    <a:pt x="1604496" y="3698883"/>
                  </a:lnTo>
                  <a:lnTo>
                    <a:pt x="1572576" y="3742913"/>
                  </a:lnTo>
                  <a:lnTo>
                    <a:pt x="1539816" y="3786587"/>
                  </a:lnTo>
                  <a:lnTo>
                    <a:pt x="1506247" y="3829900"/>
                  </a:lnTo>
                  <a:lnTo>
                    <a:pt x="1471900" y="3872845"/>
                  </a:lnTo>
                  <a:lnTo>
                    <a:pt x="1436807" y="3915416"/>
                  </a:lnTo>
                  <a:lnTo>
                    <a:pt x="1400998" y="3957608"/>
                  </a:lnTo>
                  <a:lnTo>
                    <a:pt x="1364505" y="3999412"/>
                  </a:lnTo>
                  <a:lnTo>
                    <a:pt x="1327358" y="4040825"/>
                  </a:lnTo>
                  <a:lnTo>
                    <a:pt x="1289589" y="4081839"/>
                  </a:lnTo>
                  <a:lnTo>
                    <a:pt x="1251229" y="4122449"/>
                  </a:lnTo>
                  <a:lnTo>
                    <a:pt x="1212309" y="4162648"/>
                  </a:lnTo>
                  <a:lnTo>
                    <a:pt x="1172860" y="4202430"/>
                  </a:lnTo>
                  <a:lnTo>
                    <a:pt x="1132913" y="4241790"/>
                  </a:lnTo>
                  <a:lnTo>
                    <a:pt x="1092499" y="4280721"/>
                  </a:lnTo>
                  <a:lnTo>
                    <a:pt x="1051650" y="4319216"/>
                  </a:lnTo>
                  <a:lnTo>
                    <a:pt x="1010395" y="4357271"/>
                  </a:lnTo>
                  <a:lnTo>
                    <a:pt x="968768" y="4394878"/>
                  </a:lnTo>
                  <a:lnTo>
                    <a:pt x="926797" y="4432032"/>
                  </a:lnTo>
                  <a:lnTo>
                    <a:pt x="884516" y="4468726"/>
                  </a:lnTo>
                  <a:lnTo>
                    <a:pt x="841954" y="4504955"/>
                  </a:lnTo>
                  <a:lnTo>
                    <a:pt x="799143" y="4540712"/>
                  </a:lnTo>
                  <a:lnTo>
                    <a:pt x="756114" y="4575991"/>
                  </a:lnTo>
                  <a:lnTo>
                    <a:pt x="712898" y="4610787"/>
                  </a:lnTo>
                  <a:lnTo>
                    <a:pt x="669526" y="4645092"/>
                  </a:lnTo>
                  <a:lnTo>
                    <a:pt x="626029" y="4678901"/>
                  </a:lnTo>
                  <a:lnTo>
                    <a:pt x="582438" y="4712208"/>
                  </a:lnTo>
                  <a:lnTo>
                    <a:pt x="538785" y="4745007"/>
                  </a:lnTo>
                  <a:lnTo>
                    <a:pt x="495100" y="4777291"/>
                  </a:lnTo>
                  <a:lnTo>
                    <a:pt x="451415" y="4809055"/>
                  </a:lnTo>
                  <a:lnTo>
                    <a:pt x="407760" y="4840292"/>
                  </a:lnTo>
                  <a:lnTo>
                    <a:pt x="364167" y="4870996"/>
                  </a:lnTo>
                  <a:lnTo>
                    <a:pt x="320667" y="4901161"/>
                  </a:lnTo>
                  <a:lnTo>
                    <a:pt x="277291" y="4930781"/>
                  </a:lnTo>
                  <a:lnTo>
                    <a:pt x="234070" y="4959850"/>
                  </a:lnTo>
                  <a:lnTo>
                    <a:pt x="191034" y="4988362"/>
                  </a:lnTo>
                  <a:lnTo>
                    <a:pt x="148216" y="5016311"/>
                  </a:lnTo>
                  <a:lnTo>
                    <a:pt x="105647" y="5043690"/>
                  </a:lnTo>
                  <a:lnTo>
                    <a:pt x="63356" y="5070494"/>
                  </a:lnTo>
                  <a:lnTo>
                    <a:pt x="21376" y="5096715"/>
                  </a:lnTo>
                  <a:lnTo>
                    <a:pt x="0" y="5109876"/>
                  </a:lnTo>
                  <a:lnTo>
                    <a:pt x="2328841" y="5109876"/>
                  </a:lnTo>
                  <a:close/>
                </a:path>
              </a:pathLst>
            </a:custGeom>
            <a:solidFill>
              <a:srgbClr val="82292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E5EF4634-5376-2139-D893-55EFD563BC7F}"/>
                </a:ext>
              </a:extLst>
            </p:cNvPr>
            <p:cNvSpPr/>
            <p:nvPr/>
          </p:nvSpPr>
          <p:spPr>
            <a:xfrm>
              <a:off x="1408867" y="10"/>
              <a:ext cx="1529715" cy="10696575"/>
            </a:xfrm>
            <a:custGeom>
              <a:avLst/>
              <a:gdLst/>
              <a:ahLst/>
              <a:cxnLst/>
              <a:rect l="l" t="t" r="r" b="b"/>
              <a:pathLst>
                <a:path w="1529715" h="10696575">
                  <a:moveTo>
                    <a:pt x="1529461" y="10373601"/>
                  </a:moveTo>
                  <a:lnTo>
                    <a:pt x="1455039" y="10471506"/>
                  </a:lnTo>
                  <a:lnTo>
                    <a:pt x="1211084" y="10696575"/>
                  </a:lnTo>
                  <a:lnTo>
                    <a:pt x="1529461" y="10696575"/>
                  </a:lnTo>
                  <a:lnTo>
                    <a:pt x="1529461" y="10373601"/>
                  </a:lnTo>
                  <a:close/>
                </a:path>
                <a:path w="1529715" h="10696575">
                  <a:moveTo>
                    <a:pt x="1529461" y="0"/>
                  </a:moveTo>
                  <a:lnTo>
                    <a:pt x="1104125" y="0"/>
                  </a:lnTo>
                  <a:lnTo>
                    <a:pt x="1124483" y="27749"/>
                  </a:lnTo>
                  <a:lnTo>
                    <a:pt x="1148600" y="62001"/>
                  </a:lnTo>
                  <a:lnTo>
                    <a:pt x="1171702" y="96202"/>
                  </a:lnTo>
                  <a:lnTo>
                    <a:pt x="1193800" y="130340"/>
                  </a:lnTo>
                  <a:lnTo>
                    <a:pt x="1214920" y="164439"/>
                  </a:lnTo>
                  <a:lnTo>
                    <a:pt x="1235049" y="198488"/>
                  </a:lnTo>
                  <a:lnTo>
                    <a:pt x="1254213" y="232498"/>
                  </a:lnTo>
                  <a:lnTo>
                    <a:pt x="1272413" y="266458"/>
                  </a:lnTo>
                  <a:lnTo>
                    <a:pt x="1306017" y="334251"/>
                  </a:lnTo>
                  <a:lnTo>
                    <a:pt x="1335925" y="401878"/>
                  </a:lnTo>
                  <a:lnTo>
                    <a:pt x="1362265" y="469366"/>
                  </a:lnTo>
                  <a:lnTo>
                    <a:pt x="1385125" y="536702"/>
                  </a:lnTo>
                  <a:lnTo>
                    <a:pt x="1404581" y="603923"/>
                  </a:lnTo>
                  <a:lnTo>
                    <a:pt x="1420749" y="671017"/>
                  </a:lnTo>
                  <a:lnTo>
                    <a:pt x="1433728" y="738009"/>
                  </a:lnTo>
                  <a:lnTo>
                    <a:pt x="1443596" y="804900"/>
                  </a:lnTo>
                  <a:lnTo>
                    <a:pt x="1450467" y="871715"/>
                  </a:lnTo>
                  <a:lnTo>
                    <a:pt x="1454416" y="938453"/>
                  </a:lnTo>
                  <a:lnTo>
                    <a:pt x="1455331" y="971791"/>
                  </a:lnTo>
                  <a:lnTo>
                    <a:pt x="1455331" y="1021689"/>
                  </a:lnTo>
                  <a:lnTo>
                    <a:pt x="1453984" y="1071740"/>
                  </a:lnTo>
                  <a:lnTo>
                    <a:pt x="1449793" y="1138326"/>
                  </a:lnTo>
                  <a:lnTo>
                    <a:pt x="1443062" y="1204874"/>
                  </a:lnTo>
                  <a:lnTo>
                    <a:pt x="1433918" y="1271397"/>
                  </a:lnTo>
                  <a:lnTo>
                    <a:pt x="1422438" y="1337919"/>
                  </a:lnTo>
                  <a:lnTo>
                    <a:pt x="1408709" y="1404442"/>
                  </a:lnTo>
                  <a:lnTo>
                    <a:pt x="1392847" y="1470977"/>
                  </a:lnTo>
                  <a:lnTo>
                    <a:pt x="1374940" y="1537538"/>
                  </a:lnTo>
                  <a:lnTo>
                    <a:pt x="1355077" y="1604137"/>
                  </a:lnTo>
                  <a:lnTo>
                    <a:pt x="1333360" y="1670773"/>
                  </a:lnTo>
                  <a:lnTo>
                    <a:pt x="1309890" y="1737461"/>
                  </a:lnTo>
                  <a:lnTo>
                    <a:pt x="1284757" y="1804225"/>
                  </a:lnTo>
                  <a:lnTo>
                    <a:pt x="1258062" y="1871065"/>
                  </a:lnTo>
                  <a:lnTo>
                    <a:pt x="1229893" y="1938007"/>
                  </a:lnTo>
                  <a:lnTo>
                    <a:pt x="1200353" y="2005037"/>
                  </a:lnTo>
                  <a:lnTo>
                    <a:pt x="1169530" y="2072170"/>
                  </a:lnTo>
                  <a:lnTo>
                    <a:pt x="1137539" y="2139429"/>
                  </a:lnTo>
                  <a:lnTo>
                    <a:pt x="1104442" y="2206828"/>
                  </a:lnTo>
                  <a:lnTo>
                    <a:pt x="1052995" y="2308199"/>
                  </a:lnTo>
                  <a:lnTo>
                    <a:pt x="999629" y="2409914"/>
                  </a:lnTo>
                  <a:lnTo>
                    <a:pt x="926084" y="2546172"/>
                  </a:lnTo>
                  <a:lnTo>
                    <a:pt x="903516" y="2586812"/>
                  </a:lnTo>
                  <a:lnTo>
                    <a:pt x="879411" y="2605506"/>
                  </a:lnTo>
                  <a:lnTo>
                    <a:pt x="858596" y="2633751"/>
                  </a:lnTo>
                  <a:lnTo>
                    <a:pt x="819962" y="2692120"/>
                  </a:lnTo>
                  <a:lnTo>
                    <a:pt x="785253" y="2752928"/>
                  </a:lnTo>
                  <a:lnTo>
                    <a:pt x="754367" y="2816098"/>
                  </a:lnTo>
                  <a:lnTo>
                    <a:pt x="727227" y="2881566"/>
                  </a:lnTo>
                  <a:lnTo>
                    <a:pt x="705764" y="2943021"/>
                  </a:lnTo>
                  <a:lnTo>
                    <a:pt x="676960" y="2994914"/>
                  </a:lnTo>
                  <a:lnTo>
                    <a:pt x="543140" y="3241040"/>
                  </a:lnTo>
                  <a:lnTo>
                    <a:pt x="468871" y="3383343"/>
                  </a:lnTo>
                  <a:lnTo>
                    <a:pt x="414820" y="3490925"/>
                  </a:lnTo>
                  <a:lnTo>
                    <a:pt x="379755" y="3563074"/>
                  </a:lnTo>
                  <a:lnTo>
                    <a:pt x="345567" y="3635578"/>
                  </a:lnTo>
                  <a:lnTo>
                    <a:pt x="312343" y="3708450"/>
                  </a:lnTo>
                  <a:lnTo>
                    <a:pt x="280212" y="3781691"/>
                  </a:lnTo>
                  <a:lnTo>
                    <a:pt x="249237" y="3855326"/>
                  </a:lnTo>
                  <a:lnTo>
                    <a:pt x="219544" y="3929367"/>
                  </a:lnTo>
                  <a:lnTo>
                    <a:pt x="205193" y="3966527"/>
                  </a:lnTo>
                  <a:lnTo>
                    <a:pt x="191198" y="4003802"/>
                  </a:lnTo>
                  <a:lnTo>
                    <a:pt x="177571" y="4041178"/>
                  </a:lnTo>
                  <a:lnTo>
                    <a:pt x="164312" y="4078668"/>
                  </a:lnTo>
                  <a:lnTo>
                    <a:pt x="151460" y="4116260"/>
                  </a:lnTo>
                  <a:lnTo>
                    <a:pt x="138988" y="4153966"/>
                  </a:lnTo>
                  <a:lnTo>
                    <a:pt x="126936" y="4191774"/>
                  </a:lnTo>
                  <a:lnTo>
                    <a:pt x="115316" y="4229697"/>
                  </a:lnTo>
                  <a:lnTo>
                    <a:pt x="104114" y="4267733"/>
                  </a:lnTo>
                  <a:lnTo>
                    <a:pt x="93383" y="4305897"/>
                  </a:lnTo>
                  <a:lnTo>
                    <a:pt x="83096" y="4344162"/>
                  </a:lnTo>
                  <a:lnTo>
                    <a:pt x="73291" y="4382541"/>
                  </a:lnTo>
                  <a:lnTo>
                    <a:pt x="63969" y="4421048"/>
                  </a:lnTo>
                  <a:lnTo>
                    <a:pt x="55130" y="4459668"/>
                  </a:lnTo>
                  <a:lnTo>
                    <a:pt x="46812" y="4498416"/>
                  </a:lnTo>
                  <a:lnTo>
                    <a:pt x="39014" y="4537291"/>
                  </a:lnTo>
                  <a:lnTo>
                    <a:pt x="31750" y="4576280"/>
                  </a:lnTo>
                  <a:lnTo>
                    <a:pt x="25031" y="4615396"/>
                  </a:lnTo>
                  <a:lnTo>
                    <a:pt x="18859" y="4654639"/>
                  </a:lnTo>
                  <a:lnTo>
                    <a:pt x="13258" y="4694009"/>
                  </a:lnTo>
                  <a:lnTo>
                    <a:pt x="8242" y="4733518"/>
                  </a:lnTo>
                  <a:lnTo>
                    <a:pt x="3822" y="4773155"/>
                  </a:lnTo>
                  <a:lnTo>
                    <a:pt x="0" y="4812919"/>
                  </a:lnTo>
                  <a:lnTo>
                    <a:pt x="283451" y="6660375"/>
                  </a:lnTo>
                  <a:lnTo>
                    <a:pt x="1080630" y="8757539"/>
                  </a:lnTo>
                  <a:lnTo>
                    <a:pt x="1455559" y="9533445"/>
                  </a:lnTo>
                  <a:lnTo>
                    <a:pt x="1529461" y="9686366"/>
                  </a:lnTo>
                  <a:lnTo>
                    <a:pt x="1529461" y="6426721"/>
                  </a:lnTo>
                  <a:lnTo>
                    <a:pt x="1529461" y="2101392"/>
                  </a:lnTo>
                  <a:lnTo>
                    <a:pt x="1529461" y="0"/>
                  </a:lnTo>
                  <a:close/>
                </a:path>
              </a:pathLst>
            </a:custGeom>
            <a:solidFill>
              <a:srgbClr val="82292B">
                <a:alpha val="41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DBDD55-8B9F-1D4B-9E4A-A6CBA6E137A1}"/>
              </a:ext>
            </a:extLst>
          </p:cNvPr>
          <p:cNvSpPr txBox="1"/>
          <p:nvPr/>
        </p:nvSpPr>
        <p:spPr>
          <a:xfrm>
            <a:off x="4282121" y="6519065"/>
            <a:ext cx="81888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1600" b="1" kern="0" dirty="0">
                <a:solidFill>
                  <a:srgbClr val="611410"/>
                </a:solidFill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Operação Reencontro - </a:t>
            </a:r>
            <a:r>
              <a:rPr lang="pt-PT" sz="1600" b="1" kern="0" dirty="0"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Assembleia Geral de dia 11/4/2026</a:t>
            </a:r>
            <a:endParaRPr lang="pt-PT" sz="1600" b="1" kern="0" dirty="0">
              <a:effectLst/>
              <a:latin typeface="Trebuchet MS" panose="020B070302020209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BA48E80-1B5F-E97D-46F3-CA0672D56A24}"/>
              </a:ext>
            </a:extLst>
          </p:cNvPr>
          <p:cNvSpPr txBox="1"/>
          <p:nvPr/>
        </p:nvSpPr>
        <p:spPr>
          <a:xfrm>
            <a:off x="576347" y="2477320"/>
            <a:ext cx="8188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Última Assembleia: ações para</a:t>
            </a:r>
            <a:r>
              <a:rPr lang="pt-PT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processo extraordinário de recenseamento associativo:</a:t>
            </a:r>
            <a:r>
              <a:rPr lang="pt-PT" dirty="0">
                <a:effectLst/>
              </a:rPr>
              <a:t> </a:t>
            </a:r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A115709-115C-E655-6747-82EA4B8DE5A4}"/>
              </a:ext>
            </a:extLst>
          </p:cNvPr>
          <p:cNvSpPr txBox="1"/>
          <p:nvPr/>
        </p:nvSpPr>
        <p:spPr>
          <a:xfrm>
            <a:off x="626492" y="1931730"/>
            <a:ext cx="6235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82282A"/>
                </a:solidFill>
              </a:rPr>
              <a:t>O que foi feito?</a:t>
            </a:r>
          </a:p>
        </p:txBody>
      </p:sp>
    </p:spTree>
    <p:extLst>
      <p:ext uri="{BB962C8B-B14F-4D97-AF65-F5344CB8AC3E}">
        <p14:creationId xmlns:p14="http://schemas.microsoft.com/office/powerpoint/2010/main" val="152859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Uma imagem com texto, Tipo de letra, logótipo, design&#10;&#10;Descrição gerada automaticamente">
            <a:extLst>
              <a:ext uri="{FF2B5EF4-FFF2-40B4-BE49-F238E27FC236}">
                <a16:creationId xmlns:a16="http://schemas.microsoft.com/office/drawing/2014/main" id="{89777CAF-94C4-07E2-BA7A-7E3EBAB4130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492" y="653751"/>
            <a:ext cx="1748790" cy="1098550"/>
          </a:xfrm>
          <a:prstGeom prst="rect">
            <a:avLst/>
          </a:prstGeom>
        </p:spPr>
      </p:pic>
      <p:grpSp>
        <p:nvGrpSpPr>
          <p:cNvPr id="5" name="Group 1">
            <a:extLst>
              <a:ext uri="{FF2B5EF4-FFF2-40B4-BE49-F238E27FC236}">
                <a16:creationId xmlns:a16="http://schemas.microsoft.com/office/drawing/2014/main" id="{FF109943-68F8-5F2A-A3FD-9A9D74974637}"/>
              </a:ext>
            </a:extLst>
          </p:cNvPr>
          <p:cNvGrpSpPr>
            <a:grpSpLocks/>
          </p:cNvGrpSpPr>
          <p:nvPr/>
        </p:nvGrpSpPr>
        <p:grpSpPr>
          <a:xfrm>
            <a:off x="9427778" y="-1"/>
            <a:ext cx="2764222" cy="6858001"/>
            <a:chOff x="0" y="0"/>
            <a:chExt cx="2938780" cy="10697178"/>
          </a:xfrm>
        </p:grpSpPr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8D91A3C1-A731-BB3D-9E17-75B71C3533B2}"/>
                </a:ext>
              </a:extLst>
            </p:cNvPr>
            <p:cNvSpPr/>
            <p:nvPr/>
          </p:nvSpPr>
          <p:spPr>
            <a:xfrm>
              <a:off x="0" y="0"/>
              <a:ext cx="2938780" cy="8880475"/>
            </a:xfrm>
            <a:custGeom>
              <a:avLst/>
              <a:gdLst/>
              <a:ahLst/>
              <a:cxnLst/>
              <a:rect l="l" t="t" r="r" b="b"/>
              <a:pathLst>
                <a:path w="2938780" h="8880475">
                  <a:moveTo>
                    <a:pt x="2938329" y="8879976"/>
                  </a:moveTo>
                  <a:lnTo>
                    <a:pt x="2938329" y="0"/>
                  </a:lnTo>
                  <a:lnTo>
                    <a:pt x="579483" y="0"/>
                  </a:lnTo>
                  <a:lnTo>
                    <a:pt x="546026" y="70650"/>
                  </a:lnTo>
                  <a:lnTo>
                    <a:pt x="517406" y="133058"/>
                  </a:lnTo>
                  <a:lnTo>
                    <a:pt x="489636" y="195416"/>
                  </a:lnTo>
                  <a:lnTo>
                    <a:pt x="462712" y="257721"/>
                  </a:lnTo>
                  <a:lnTo>
                    <a:pt x="436625" y="319972"/>
                  </a:lnTo>
                  <a:lnTo>
                    <a:pt x="411370" y="382167"/>
                  </a:lnTo>
                  <a:lnTo>
                    <a:pt x="386939" y="444304"/>
                  </a:lnTo>
                  <a:lnTo>
                    <a:pt x="363327" y="506381"/>
                  </a:lnTo>
                  <a:lnTo>
                    <a:pt x="340527" y="568397"/>
                  </a:lnTo>
                  <a:lnTo>
                    <a:pt x="318531" y="630349"/>
                  </a:lnTo>
                  <a:lnTo>
                    <a:pt x="297335" y="692235"/>
                  </a:lnTo>
                  <a:lnTo>
                    <a:pt x="276930" y="754055"/>
                  </a:lnTo>
                  <a:lnTo>
                    <a:pt x="257310" y="815805"/>
                  </a:lnTo>
                  <a:lnTo>
                    <a:pt x="238469" y="877484"/>
                  </a:lnTo>
                  <a:lnTo>
                    <a:pt x="220400" y="939090"/>
                  </a:lnTo>
                  <a:lnTo>
                    <a:pt x="203096" y="1000621"/>
                  </a:lnTo>
                  <a:lnTo>
                    <a:pt x="186552" y="1062076"/>
                  </a:lnTo>
                  <a:lnTo>
                    <a:pt x="170760" y="1123452"/>
                  </a:lnTo>
                  <a:lnTo>
                    <a:pt x="155713" y="1184748"/>
                  </a:lnTo>
                  <a:lnTo>
                    <a:pt x="141406" y="1245962"/>
                  </a:lnTo>
                  <a:lnTo>
                    <a:pt x="127831" y="1307091"/>
                  </a:lnTo>
                  <a:lnTo>
                    <a:pt x="114982" y="1368135"/>
                  </a:lnTo>
                  <a:lnTo>
                    <a:pt x="102852" y="1429091"/>
                  </a:lnTo>
                  <a:lnTo>
                    <a:pt x="91435" y="1489957"/>
                  </a:lnTo>
                  <a:lnTo>
                    <a:pt x="80724" y="1550731"/>
                  </a:lnTo>
                  <a:lnTo>
                    <a:pt x="70713" y="1611413"/>
                  </a:lnTo>
                  <a:lnTo>
                    <a:pt x="61394" y="1671998"/>
                  </a:lnTo>
                  <a:lnTo>
                    <a:pt x="52762" y="1732487"/>
                  </a:lnTo>
                  <a:lnTo>
                    <a:pt x="44810" y="1792877"/>
                  </a:lnTo>
                  <a:lnTo>
                    <a:pt x="37530" y="1853165"/>
                  </a:lnTo>
                  <a:lnTo>
                    <a:pt x="30918" y="1913351"/>
                  </a:lnTo>
                  <a:lnTo>
                    <a:pt x="24965" y="1973433"/>
                  </a:lnTo>
                  <a:lnTo>
                    <a:pt x="19666" y="2033408"/>
                  </a:lnTo>
                  <a:lnTo>
                    <a:pt x="15013" y="2093274"/>
                  </a:lnTo>
                  <a:lnTo>
                    <a:pt x="11001" y="2153030"/>
                  </a:lnTo>
                  <a:lnTo>
                    <a:pt x="7622" y="2212674"/>
                  </a:lnTo>
                  <a:lnTo>
                    <a:pt x="4870" y="2272205"/>
                  </a:lnTo>
                  <a:lnTo>
                    <a:pt x="2738" y="2331619"/>
                  </a:lnTo>
                  <a:lnTo>
                    <a:pt x="1155" y="2393476"/>
                  </a:lnTo>
                  <a:lnTo>
                    <a:pt x="1155" y="2395175"/>
                  </a:lnTo>
                  <a:lnTo>
                    <a:pt x="283" y="2451794"/>
                  </a:lnTo>
                  <a:lnTo>
                    <a:pt x="0" y="2509148"/>
                  </a:lnTo>
                  <a:lnTo>
                    <a:pt x="1155" y="2626888"/>
                  </a:lnTo>
                  <a:lnTo>
                    <a:pt x="4633" y="2744119"/>
                  </a:lnTo>
                  <a:lnTo>
                    <a:pt x="10382" y="2860828"/>
                  </a:lnTo>
                  <a:lnTo>
                    <a:pt x="18348" y="2976998"/>
                  </a:lnTo>
                  <a:lnTo>
                    <a:pt x="28479" y="3092615"/>
                  </a:lnTo>
                  <a:lnTo>
                    <a:pt x="40722" y="3207665"/>
                  </a:lnTo>
                  <a:lnTo>
                    <a:pt x="55025" y="3322132"/>
                  </a:lnTo>
                  <a:lnTo>
                    <a:pt x="71334" y="3436001"/>
                  </a:lnTo>
                  <a:lnTo>
                    <a:pt x="89596" y="3549257"/>
                  </a:lnTo>
                  <a:lnTo>
                    <a:pt x="109760" y="3661886"/>
                  </a:lnTo>
                  <a:lnTo>
                    <a:pt x="131772" y="3773872"/>
                  </a:lnTo>
                  <a:lnTo>
                    <a:pt x="155579" y="3885201"/>
                  </a:lnTo>
                  <a:lnTo>
                    <a:pt x="181129" y="3995857"/>
                  </a:lnTo>
                  <a:lnTo>
                    <a:pt x="208369" y="4105826"/>
                  </a:lnTo>
                  <a:lnTo>
                    <a:pt x="237245" y="4215093"/>
                  </a:lnTo>
                  <a:lnTo>
                    <a:pt x="267707" y="4323642"/>
                  </a:lnTo>
                  <a:lnTo>
                    <a:pt x="299699" y="4431459"/>
                  </a:lnTo>
                  <a:lnTo>
                    <a:pt x="333171" y="4538529"/>
                  </a:lnTo>
                  <a:lnTo>
                    <a:pt x="368068" y="4644838"/>
                  </a:lnTo>
                  <a:lnTo>
                    <a:pt x="404339" y="4750369"/>
                  </a:lnTo>
                  <a:lnTo>
                    <a:pt x="441930" y="4855108"/>
                  </a:lnTo>
                  <a:lnTo>
                    <a:pt x="480789" y="4959041"/>
                  </a:lnTo>
                  <a:lnTo>
                    <a:pt x="520863" y="5062151"/>
                  </a:lnTo>
                  <a:lnTo>
                    <a:pt x="562099" y="5164425"/>
                  </a:lnTo>
                  <a:lnTo>
                    <a:pt x="604444" y="5265848"/>
                  </a:lnTo>
                  <a:lnTo>
                    <a:pt x="647846" y="5366403"/>
                  </a:lnTo>
                  <a:lnTo>
                    <a:pt x="692251" y="5466078"/>
                  </a:lnTo>
                  <a:lnTo>
                    <a:pt x="737608" y="5564856"/>
                  </a:lnTo>
                  <a:lnTo>
                    <a:pt x="807311" y="5711309"/>
                  </a:lnTo>
                  <a:lnTo>
                    <a:pt x="878856" y="5855661"/>
                  </a:lnTo>
                  <a:lnTo>
                    <a:pt x="952067" y="5997862"/>
                  </a:lnTo>
                  <a:lnTo>
                    <a:pt x="1026764" y="6137861"/>
                  </a:lnTo>
                  <a:lnTo>
                    <a:pt x="1102771" y="6275608"/>
                  </a:lnTo>
                  <a:lnTo>
                    <a:pt x="1179907" y="6411052"/>
                  </a:lnTo>
                  <a:lnTo>
                    <a:pt x="1257996" y="6544143"/>
                  </a:lnTo>
                  <a:lnTo>
                    <a:pt x="1336860" y="6674831"/>
                  </a:lnTo>
                  <a:lnTo>
                    <a:pt x="1416319" y="6803065"/>
                  </a:lnTo>
                  <a:lnTo>
                    <a:pt x="1496197" y="6928795"/>
                  </a:lnTo>
                  <a:lnTo>
                    <a:pt x="1603044" y="7092452"/>
                  </a:lnTo>
                  <a:lnTo>
                    <a:pt x="1709894" y="7251447"/>
                  </a:lnTo>
                  <a:lnTo>
                    <a:pt x="1816327" y="7405663"/>
                  </a:lnTo>
                  <a:lnTo>
                    <a:pt x="1921921" y="7554978"/>
                  </a:lnTo>
                  <a:lnTo>
                    <a:pt x="2052088" y="7734549"/>
                  </a:lnTo>
                  <a:lnTo>
                    <a:pt x="2204525" y="7939354"/>
                  </a:lnTo>
                  <a:lnTo>
                    <a:pt x="2375377" y="8163055"/>
                  </a:lnTo>
                  <a:lnTo>
                    <a:pt x="2923487" y="8860768"/>
                  </a:lnTo>
                  <a:lnTo>
                    <a:pt x="2938329" y="8879976"/>
                  </a:lnTo>
                  <a:close/>
                </a:path>
              </a:pathLst>
            </a:custGeom>
            <a:solidFill>
              <a:srgbClr val="CAC4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7" name="Graphic 3">
              <a:extLst>
                <a:ext uri="{FF2B5EF4-FFF2-40B4-BE49-F238E27FC236}">
                  <a16:creationId xmlns:a16="http://schemas.microsoft.com/office/drawing/2014/main" id="{B440C3CA-6930-BF3D-B26E-061E9573C237}"/>
                </a:ext>
              </a:extLst>
            </p:cNvPr>
            <p:cNvSpPr/>
            <p:nvPr/>
          </p:nvSpPr>
          <p:spPr>
            <a:xfrm>
              <a:off x="609487" y="5586698"/>
              <a:ext cx="2329180" cy="5110480"/>
            </a:xfrm>
            <a:custGeom>
              <a:avLst/>
              <a:gdLst/>
              <a:ahLst/>
              <a:cxnLst/>
              <a:rect l="l" t="t" r="r" b="b"/>
              <a:pathLst>
                <a:path w="2329180" h="5110480">
                  <a:moveTo>
                    <a:pt x="2328841" y="5109876"/>
                  </a:moveTo>
                  <a:lnTo>
                    <a:pt x="2328841" y="0"/>
                  </a:lnTo>
                  <a:lnTo>
                    <a:pt x="2323055" y="20795"/>
                  </a:lnTo>
                  <a:lnTo>
                    <a:pt x="2299170" y="110781"/>
                  </a:lnTo>
                  <a:lnTo>
                    <a:pt x="2276567" y="201511"/>
                  </a:lnTo>
                  <a:lnTo>
                    <a:pt x="2255215" y="292899"/>
                  </a:lnTo>
                  <a:lnTo>
                    <a:pt x="2235083" y="384860"/>
                  </a:lnTo>
                  <a:lnTo>
                    <a:pt x="2216141" y="477308"/>
                  </a:lnTo>
                  <a:lnTo>
                    <a:pt x="2189893" y="616705"/>
                  </a:lnTo>
                  <a:lnTo>
                    <a:pt x="2166149" y="756713"/>
                  </a:lnTo>
                  <a:lnTo>
                    <a:pt x="2144809" y="897041"/>
                  </a:lnTo>
                  <a:lnTo>
                    <a:pt x="2125767" y="1037401"/>
                  </a:lnTo>
                  <a:lnTo>
                    <a:pt x="2103777" y="1224095"/>
                  </a:lnTo>
                  <a:lnTo>
                    <a:pt x="2085448" y="1409640"/>
                  </a:lnTo>
                  <a:lnTo>
                    <a:pt x="2070535" y="1593348"/>
                  </a:lnTo>
                  <a:lnTo>
                    <a:pt x="2058793" y="1774532"/>
                  </a:lnTo>
                  <a:lnTo>
                    <a:pt x="2048205" y="1996415"/>
                  </a:lnTo>
                  <a:lnTo>
                    <a:pt x="2041714" y="2211936"/>
                  </a:lnTo>
                  <a:lnTo>
                    <a:pt x="2038602" y="2473588"/>
                  </a:lnTo>
                  <a:lnTo>
                    <a:pt x="2038602" y="2500418"/>
                  </a:lnTo>
                  <a:lnTo>
                    <a:pt x="2037783" y="2551354"/>
                  </a:lnTo>
                  <a:lnTo>
                    <a:pt x="2035347" y="2602086"/>
                  </a:lnTo>
                  <a:lnTo>
                    <a:pt x="2031325" y="2652610"/>
                  </a:lnTo>
                  <a:lnTo>
                    <a:pt x="2025748" y="2702918"/>
                  </a:lnTo>
                  <a:lnTo>
                    <a:pt x="2018647" y="2753005"/>
                  </a:lnTo>
                  <a:lnTo>
                    <a:pt x="2010054" y="2802865"/>
                  </a:lnTo>
                  <a:lnTo>
                    <a:pt x="1999998" y="2852491"/>
                  </a:lnTo>
                  <a:lnTo>
                    <a:pt x="1988512" y="2901878"/>
                  </a:lnTo>
                  <a:lnTo>
                    <a:pt x="1975627" y="2951019"/>
                  </a:lnTo>
                  <a:lnTo>
                    <a:pt x="1961373" y="2999908"/>
                  </a:lnTo>
                  <a:lnTo>
                    <a:pt x="1945782" y="3048540"/>
                  </a:lnTo>
                  <a:lnTo>
                    <a:pt x="1928884" y="3096907"/>
                  </a:lnTo>
                  <a:lnTo>
                    <a:pt x="1910712" y="3145005"/>
                  </a:lnTo>
                  <a:lnTo>
                    <a:pt x="1891295" y="3192826"/>
                  </a:lnTo>
                  <a:lnTo>
                    <a:pt x="1870666" y="3240365"/>
                  </a:lnTo>
                  <a:lnTo>
                    <a:pt x="1848854" y="3287615"/>
                  </a:lnTo>
                  <a:lnTo>
                    <a:pt x="1825892" y="3334571"/>
                  </a:lnTo>
                  <a:lnTo>
                    <a:pt x="1801810" y="3381227"/>
                  </a:lnTo>
                  <a:lnTo>
                    <a:pt x="1776639" y="3427575"/>
                  </a:lnTo>
                  <a:lnTo>
                    <a:pt x="1750411" y="3473611"/>
                  </a:lnTo>
                  <a:lnTo>
                    <a:pt x="1723157" y="3519328"/>
                  </a:lnTo>
                  <a:lnTo>
                    <a:pt x="1694907" y="3564719"/>
                  </a:lnTo>
                  <a:lnTo>
                    <a:pt x="1665693" y="3609780"/>
                  </a:lnTo>
                  <a:lnTo>
                    <a:pt x="1635546" y="3654503"/>
                  </a:lnTo>
                  <a:lnTo>
                    <a:pt x="1604496" y="3698883"/>
                  </a:lnTo>
                  <a:lnTo>
                    <a:pt x="1572576" y="3742913"/>
                  </a:lnTo>
                  <a:lnTo>
                    <a:pt x="1539816" y="3786587"/>
                  </a:lnTo>
                  <a:lnTo>
                    <a:pt x="1506247" y="3829900"/>
                  </a:lnTo>
                  <a:lnTo>
                    <a:pt x="1471900" y="3872845"/>
                  </a:lnTo>
                  <a:lnTo>
                    <a:pt x="1436807" y="3915416"/>
                  </a:lnTo>
                  <a:lnTo>
                    <a:pt x="1400998" y="3957608"/>
                  </a:lnTo>
                  <a:lnTo>
                    <a:pt x="1364505" y="3999412"/>
                  </a:lnTo>
                  <a:lnTo>
                    <a:pt x="1327358" y="4040825"/>
                  </a:lnTo>
                  <a:lnTo>
                    <a:pt x="1289589" y="4081839"/>
                  </a:lnTo>
                  <a:lnTo>
                    <a:pt x="1251229" y="4122449"/>
                  </a:lnTo>
                  <a:lnTo>
                    <a:pt x="1212309" y="4162648"/>
                  </a:lnTo>
                  <a:lnTo>
                    <a:pt x="1172860" y="4202430"/>
                  </a:lnTo>
                  <a:lnTo>
                    <a:pt x="1132913" y="4241790"/>
                  </a:lnTo>
                  <a:lnTo>
                    <a:pt x="1092499" y="4280721"/>
                  </a:lnTo>
                  <a:lnTo>
                    <a:pt x="1051650" y="4319216"/>
                  </a:lnTo>
                  <a:lnTo>
                    <a:pt x="1010395" y="4357271"/>
                  </a:lnTo>
                  <a:lnTo>
                    <a:pt x="968768" y="4394878"/>
                  </a:lnTo>
                  <a:lnTo>
                    <a:pt x="926797" y="4432032"/>
                  </a:lnTo>
                  <a:lnTo>
                    <a:pt x="884516" y="4468726"/>
                  </a:lnTo>
                  <a:lnTo>
                    <a:pt x="841954" y="4504955"/>
                  </a:lnTo>
                  <a:lnTo>
                    <a:pt x="799143" y="4540712"/>
                  </a:lnTo>
                  <a:lnTo>
                    <a:pt x="756114" y="4575991"/>
                  </a:lnTo>
                  <a:lnTo>
                    <a:pt x="712898" y="4610787"/>
                  </a:lnTo>
                  <a:lnTo>
                    <a:pt x="669526" y="4645092"/>
                  </a:lnTo>
                  <a:lnTo>
                    <a:pt x="626029" y="4678901"/>
                  </a:lnTo>
                  <a:lnTo>
                    <a:pt x="582438" y="4712208"/>
                  </a:lnTo>
                  <a:lnTo>
                    <a:pt x="538785" y="4745007"/>
                  </a:lnTo>
                  <a:lnTo>
                    <a:pt x="495100" y="4777291"/>
                  </a:lnTo>
                  <a:lnTo>
                    <a:pt x="451415" y="4809055"/>
                  </a:lnTo>
                  <a:lnTo>
                    <a:pt x="407760" y="4840292"/>
                  </a:lnTo>
                  <a:lnTo>
                    <a:pt x="364167" y="4870996"/>
                  </a:lnTo>
                  <a:lnTo>
                    <a:pt x="320667" y="4901161"/>
                  </a:lnTo>
                  <a:lnTo>
                    <a:pt x="277291" y="4930781"/>
                  </a:lnTo>
                  <a:lnTo>
                    <a:pt x="234070" y="4959850"/>
                  </a:lnTo>
                  <a:lnTo>
                    <a:pt x="191034" y="4988362"/>
                  </a:lnTo>
                  <a:lnTo>
                    <a:pt x="148216" y="5016311"/>
                  </a:lnTo>
                  <a:lnTo>
                    <a:pt x="105647" y="5043690"/>
                  </a:lnTo>
                  <a:lnTo>
                    <a:pt x="63356" y="5070494"/>
                  </a:lnTo>
                  <a:lnTo>
                    <a:pt x="21376" y="5096715"/>
                  </a:lnTo>
                  <a:lnTo>
                    <a:pt x="0" y="5109876"/>
                  </a:lnTo>
                  <a:lnTo>
                    <a:pt x="2328841" y="5109876"/>
                  </a:lnTo>
                  <a:close/>
                </a:path>
              </a:pathLst>
            </a:custGeom>
            <a:solidFill>
              <a:srgbClr val="82292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E5EF4634-5376-2139-D893-55EFD563BC7F}"/>
                </a:ext>
              </a:extLst>
            </p:cNvPr>
            <p:cNvSpPr/>
            <p:nvPr/>
          </p:nvSpPr>
          <p:spPr>
            <a:xfrm>
              <a:off x="1408867" y="10"/>
              <a:ext cx="1529715" cy="10696575"/>
            </a:xfrm>
            <a:custGeom>
              <a:avLst/>
              <a:gdLst/>
              <a:ahLst/>
              <a:cxnLst/>
              <a:rect l="l" t="t" r="r" b="b"/>
              <a:pathLst>
                <a:path w="1529715" h="10696575">
                  <a:moveTo>
                    <a:pt x="1529461" y="10373601"/>
                  </a:moveTo>
                  <a:lnTo>
                    <a:pt x="1455039" y="10471506"/>
                  </a:lnTo>
                  <a:lnTo>
                    <a:pt x="1211084" y="10696575"/>
                  </a:lnTo>
                  <a:lnTo>
                    <a:pt x="1529461" y="10696575"/>
                  </a:lnTo>
                  <a:lnTo>
                    <a:pt x="1529461" y="10373601"/>
                  </a:lnTo>
                  <a:close/>
                </a:path>
                <a:path w="1529715" h="10696575">
                  <a:moveTo>
                    <a:pt x="1529461" y="0"/>
                  </a:moveTo>
                  <a:lnTo>
                    <a:pt x="1104125" y="0"/>
                  </a:lnTo>
                  <a:lnTo>
                    <a:pt x="1124483" y="27749"/>
                  </a:lnTo>
                  <a:lnTo>
                    <a:pt x="1148600" y="62001"/>
                  </a:lnTo>
                  <a:lnTo>
                    <a:pt x="1171702" y="96202"/>
                  </a:lnTo>
                  <a:lnTo>
                    <a:pt x="1193800" y="130340"/>
                  </a:lnTo>
                  <a:lnTo>
                    <a:pt x="1214920" y="164439"/>
                  </a:lnTo>
                  <a:lnTo>
                    <a:pt x="1235049" y="198488"/>
                  </a:lnTo>
                  <a:lnTo>
                    <a:pt x="1254213" y="232498"/>
                  </a:lnTo>
                  <a:lnTo>
                    <a:pt x="1272413" y="266458"/>
                  </a:lnTo>
                  <a:lnTo>
                    <a:pt x="1306017" y="334251"/>
                  </a:lnTo>
                  <a:lnTo>
                    <a:pt x="1335925" y="401878"/>
                  </a:lnTo>
                  <a:lnTo>
                    <a:pt x="1362265" y="469366"/>
                  </a:lnTo>
                  <a:lnTo>
                    <a:pt x="1385125" y="536702"/>
                  </a:lnTo>
                  <a:lnTo>
                    <a:pt x="1404581" y="603923"/>
                  </a:lnTo>
                  <a:lnTo>
                    <a:pt x="1420749" y="671017"/>
                  </a:lnTo>
                  <a:lnTo>
                    <a:pt x="1433728" y="738009"/>
                  </a:lnTo>
                  <a:lnTo>
                    <a:pt x="1443596" y="804900"/>
                  </a:lnTo>
                  <a:lnTo>
                    <a:pt x="1450467" y="871715"/>
                  </a:lnTo>
                  <a:lnTo>
                    <a:pt x="1454416" y="938453"/>
                  </a:lnTo>
                  <a:lnTo>
                    <a:pt x="1455331" y="971791"/>
                  </a:lnTo>
                  <a:lnTo>
                    <a:pt x="1455331" y="1021689"/>
                  </a:lnTo>
                  <a:lnTo>
                    <a:pt x="1453984" y="1071740"/>
                  </a:lnTo>
                  <a:lnTo>
                    <a:pt x="1449793" y="1138326"/>
                  </a:lnTo>
                  <a:lnTo>
                    <a:pt x="1443062" y="1204874"/>
                  </a:lnTo>
                  <a:lnTo>
                    <a:pt x="1433918" y="1271397"/>
                  </a:lnTo>
                  <a:lnTo>
                    <a:pt x="1422438" y="1337919"/>
                  </a:lnTo>
                  <a:lnTo>
                    <a:pt x="1408709" y="1404442"/>
                  </a:lnTo>
                  <a:lnTo>
                    <a:pt x="1392847" y="1470977"/>
                  </a:lnTo>
                  <a:lnTo>
                    <a:pt x="1374940" y="1537538"/>
                  </a:lnTo>
                  <a:lnTo>
                    <a:pt x="1355077" y="1604137"/>
                  </a:lnTo>
                  <a:lnTo>
                    <a:pt x="1333360" y="1670773"/>
                  </a:lnTo>
                  <a:lnTo>
                    <a:pt x="1309890" y="1737461"/>
                  </a:lnTo>
                  <a:lnTo>
                    <a:pt x="1284757" y="1804225"/>
                  </a:lnTo>
                  <a:lnTo>
                    <a:pt x="1258062" y="1871065"/>
                  </a:lnTo>
                  <a:lnTo>
                    <a:pt x="1229893" y="1938007"/>
                  </a:lnTo>
                  <a:lnTo>
                    <a:pt x="1200353" y="2005037"/>
                  </a:lnTo>
                  <a:lnTo>
                    <a:pt x="1169530" y="2072170"/>
                  </a:lnTo>
                  <a:lnTo>
                    <a:pt x="1137539" y="2139429"/>
                  </a:lnTo>
                  <a:lnTo>
                    <a:pt x="1104442" y="2206828"/>
                  </a:lnTo>
                  <a:lnTo>
                    <a:pt x="1052995" y="2308199"/>
                  </a:lnTo>
                  <a:lnTo>
                    <a:pt x="999629" y="2409914"/>
                  </a:lnTo>
                  <a:lnTo>
                    <a:pt x="926084" y="2546172"/>
                  </a:lnTo>
                  <a:lnTo>
                    <a:pt x="903516" y="2586812"/>
                  </a:lnTo>
                  <a:lnTo>
                    <a:pt x="879411" y="2605506"/>
                  </a:lnTo>
                  <a:lnTo>
                    <a:pt x="858596" y="2633751"/>
                  </a:lnTo>
                  <a:lnTo>
                    <a:pt x="819962" y="2692120"/>
                  </a:lnTo>
                  <a:lnTo>
                    <a:pt x="785253" y="2752928"/>
                  </a:lnTo>
                  <a:lnTo>
                    <a:pt x="754367" y="2816098"/>
                  </a:lnTo>
                  <a:lnTo>
                    <a:pt x="727227" y="2881566"/>
                  </a:lnTo>
                  <a:lnTo>
                    <a:pt x="705764" y="2943021"/>
                  </a:lnTo>
                  <a:lnTo>
                    <a:pt x="676960" y="2994914"/>
                  </a:lnTo>
                  <a:lnTo>
                    <a:pt x="543140" y="3241040"/>
                  </a:lnTo>
                  <a:lnTo>
                    <a:pt x="468871" y="3383343"/>
                  </a:lnTo>
                  <a:lnTo>
                    <a:pt x="414820" y="3490925"/>
                  </a:lnTo>
                  <a:lnTo>
                    <a:pt x="379755" y="3563074"/>
                  </a:lnTo>
                  <a:lnTo>
                    <a:pt x="345567" y="3635578"/>
                  </a:lnTo>
                  <a:lnTo>
                    <a:pt x="312343" y="3708450"/>
                  </a:lnTo>
                  <a:lnTo>
                    <a:pt x="280212" y="3781691"/>
                  </a:lnTo>
                  <a:lnTo>
                    <a:pt x="249237" y="3855326"/>
                  </a:lnTo>
                  <a:lnTo>
                    <a:pt x="219544" y="3929367"/>
                  </a:lnTo>
                  <a:lnTo>
                    <a:pt x="205193" y="3966527"/>
                  </a:lnTo>
                  <a:lnTo>
                    <a:pt x="191198" y="4003802"/>
                  </a:lnTo>
                  <a:lnTo>
                    <a:pt x="177571" y="4041178"/>
                  </a:lnTo>
                  <a:lnTo>
                    <a:pt x="164312" y="4078668"/>
                  </a:lnTo>
                  <a:lnTo>
                    <a:pt x="151460" y="4116260"/>
                  </a:lnTo>
                  <a:lnTo>
                    <a:pt x="138988" y="4153966"/>
                  </a:lnTo>
                  <a:lnTo>
                    <a:pt x="126936" y="4191774"/>
                  </a:lnTo>
                  <a:lnTo>
                    <a:pt x="115316" y="4229697"/>
                  </a:lnTo>
                  <a:lnTo>
                    <a:pt x="104114" y="4267733"/>
                  </a:lnTo>
                  <a:lnTo>
                    <a:pt x="93383" y="4305897"/>
                  </a:lnTo>
                  <a:lnTo>
                    <a:pt x="83096" y="4344162"/>
                  </a:lnTo>
                  <a:lnTo>
                    <a:pt x="73291" y="4382541"/>
                  </a:lnTo>
                  <a:lnTo>
                    <a:pt x="63969" y="4421048"/>
                  </a:lnTo>
                  <a:lnTo>
                    <a:pt x="55130" y="4459668"/>
                  </a:lnTo>
                  <a:lnTo>
                    <a:pt x="46812" y="4498416"/>
                  </a:lnTo>
                  <a:lnTo>
                    <a:pt x="39014" y="4537291"/>
                  </a:lnTo>
                  <a:lnTo>
                    <a:pt x="31750" y="4576280"/>
                  </a:lnTo>
                  <a:lnTo>
                    <a:pt x="25031" y="4615396"/>
                  </a:lnTo>
                  <a:lnTo>
                    <a:pt x="18859" y="4654639"/>
                  </a:lnTo>
                  <a:lnTo>
                    <a:pt x="13258" y="4694009"/>
                  </a:lnTo>
                  <a:lnTo>
                    <a:pt x="8242" y="4733518"/>
                  </a:lnTo>
                  <a:lnTo>
                    <a:pt x="3822" y="4773155"/>
                  </a:lnTo>
                  <a:lnTo>
                    <a:pt x="0" y="4812919"/>
                  </a:lnTo>
                  <a:lnTo>
                    <a:pt x="283451" y="6660375"/>
                  </a:lnTo>
                  <a:lnTo>
                    <a:pt x="1080630" y="8757539"/>
                  </a:lnTo>
                  <a:lnTo>
                    <a:pt x="1455559" y="9533445"/>
                  </a:lnTo>
                  <a:lnTo>
                    <a:pt x="1529461" y="9686366"/>
                  </a:lnTo>
                  <a:lnTo>
                    <a:pt x="1529461" y="6426721"/>
                  </a:lnTo>
                  <a:lnTo>
                    <a:pt x="1529461" y="2101392"/>
                  </a:lnTo>
                  <a:lnTo>
                    <a:pt x="1529461" y="0"/>
                  </a:lnTo>
                  <a:close/>
                </a:path>
              </a:pathLst>
            </a:custGeom>
            <a:solidFill>
              <a:srgbClr val="82292B">
                <a:alpha val="41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DBDD55-8B9F-1D4B-9E4A-A6CBA6E137A1}"/>
              </a:ext>
            </a:extLst>
          </p:cNvPr>
          <p:cNvSpPr txBox="1"/>
          <p:nvPr/>
        </p:nvSpPr>
        <p:spPr>
          <a:xfrm>
            <a:off x="4282121" y="6519065"/>
            <a:ext cx="81888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1600" b="1" kern="0" dirty="0">
                <a:solidFill>
                  <a:srgbClr val="611410"/>
                </a:solidFill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Operação Reencontro - </a:t>
            </a:r>
            <a:r>
              <a:rPr lang="pt-PT" sz="1600" b="1" kern="0" dirty="0"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Assembleia Geral de dia 11/4/2026</a:t>
            </a:r>
            <a:endParaRPr lang="pt-PT" sz="1600" b="1" kern="0" dirty="0">
              <a:effectLst/>
              <a:latin typeface="Trebuchet MS" panose="020B070302020209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BA48E80-1B5F-E97D-46F3-CA0672D56A24}"/>
              </a:ext>
            </a:extLst>
          </p:cNvPr>
          <p:cNvSpPr txBox="1"/>
          <p:nvPr/>
        </p:nvSpPr>
        <p:spPr>
          <a:xfrm>
            <a:off x="576347" y="2477320"/>
            <a:ext cx="8188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Racional de Decisão: Critérios de Atribuição e Ordenação</a:t>
            </a:r>
          </a:p>
          <a:p>
            <a:r>
              <a:rPr lang="pt-PT" dirty="0"/>
              <a:t>Dada a natureza histórica da nossa Sociedade e a importância da antiguidade, a renumeração de 2026 não será um processo meramente administrativo. A atribuição da nova numeração baseia-se num racional de decisão cruzado, que utiliza os seguintes pilares de verificação:</a:t>
            </a:r>
          </a:p>
          <a:p>
            <a:endParaRPr lang="pt-PT" dirty="0"/>
          </a:p>
          <a:p>
            <a:r>
              <a:rPr lang="pt-PT" b="1" dirty="0"/>
              <a:t>1. Consolidação de Listagens Históricas</a:t>
            </a:r>
          </a:p>
          <a:p>
            <a:r>
              <a:rPr lang="pt-PT" dirty="0"/>
              <a:t>O ponto de partida é o cruzamento das listas de sócios anteriores ainda existentes nos arquivos da SMRO. Este levantamento permite identificar a sequência original e detetar hiatos causados por desistências ou falecimentos ao longo das décadas, servindo de base para a compressão da numeração atual.</a:t>
            </a:r>
          </a:p>
          <a:p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A115709-115C-E655-6747-82EA4B8DE5A4}"/>
              </a:ext>
            </a:extLst>
          </p:cNvPr>
          <p:cNvSpPr txBox="1"/>
          <p:nvPr/>
        </p:nvSpPr>
        <p:spPr>
          <a:xfrm>
            <a:off x="626492" y="1931730"/>
            <a:ext cx="6235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82282A"/>
                </a:solidFill>
              </a:rPr>
              <a:t>O que foi conseguido - lista?</a:t>
            </a:r>
          </a:p>
        </p:txBody>
      </p:sp>
    </p:spTree>
    <p:extLst>
      <p:ext uri="{BB962C8B-B14F-4D97-AF65-F5344CB8AC3E}">
        <p14:creationId xmlns:p14="http://schemas.microsoft.com/office/powerpoint/2010/main" val="3278872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Uma imagem com texto, Tipo de letra, logótipo, design&#10;&#10;Descrição gerada automaticamente">
            <a:extLst>
              <a:ext uri="{FF2B5EF4-FFF2-40B4-BE49-F238E27FC236}">
                <a16:creationId xmlns:a16="http://schemas.microsoft.com/office/drawing/2014/main" id="{89777CAF-94C4-07E2-BA7A-7E3EBAB4130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492" y="653751"/>
            <a:ext cx="1748790" cy="1098550"/>
          </a:xfrm>
          <a:prstGeom prst="rect">
            <a:avLst/>
          </a:prstGeom>
        </p:spPr>
      </p:pic>
      <p:grpSp>
        <p:nvGrpSpPr>
          <p:cNvPr id="5" name="Group 1">
            <a:extLst>
              <a:ext uri="{FF2B5EF4-FFF2-40B4-BE49-F238E27FC236}">
                <a16:creationId xmlns:a16="http://schemas.microsoft.com/office/drawing/2014/main" id="{FF109943-68F8-5F2A-A3FD-9A9D74974637}"/>
              </a:ext>
            </a:extLst>
          </p:cNvPr>
          <p:cNvGrpSpPr>
            <a:grpSpLocks/>
          </p:cNvGrpSpPr>
          <p:nvPr/>
        </p:nvGrpSpPr>
        <p:grpSpPr>
          <a:xfrm>
            <a:off x="9427778" y="-1"/>
            <a:ext cx="2764222" cy="6858001"/>
            <a:chOff x="0" y="0"/>
            <a:chExt cx="2938780" cy="10697178"/>
          </a:xfrm>
        </p:grpSpPr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8D91A3C1-A731-BB3D-9E17-75B71C3533B2}"/>
                </a:ext>
              </a:extLst>
            </p:cNvPr>
            <p:cNvSpPr/>
            <p:nvPr/>
          </p:nvSpPr>
          <p:spPr>
            <a:xfrm>
              <a:off x="0" y="0"/>
              <a:ext cx="2938780" cy="8880475"/>
            </a:xfrm>
            <a:custGeom>
              <a:avLst/>
              <a:gdLst/>
              <a:ahLst/>
              <a:cxnLst/>
              <a:rect l="l" t="t" r="r" b="b"/>
              <a:pathLst>
                <a:path w="2938780" h="8880475">
                  <a:moveTo>
                    <a:pt x="2938329" y="8879976"/>
                  </a:moveTo>
                  <a:lnTo>
                    <a:pt x="2938329" y="0"/>
                  </a:lnTo>
                  <a:lnTo>
                    <a:pt x="579483" y="0"/>
                  </a:lnTo>
                  <a:lnTo>
                    <a:pt x="546026" y="70650"/>
                  </a:lnTo>
                  <a:lnTo>
                    <a:pt x="517406" y="133058"/>
                  </a:lnTo>
                  <a:lnTo>
                    <a:pt x="489636" y="195416"/>
                  </a:lnTo>
                  <a:lnTo>
                    <a:pt x="462712" y="257721"/>
                  </a:lnTo>
                  <a:lnTo>
                    <a:pt x="436625" y="319972"/>
                  </a:lnTo>
                  <a:lnTo>
                    <a:pt x="411370" y="382167"/>
                  </a:lnTo>
                  <a:lnTo>
                    <a:pt x="386939" y="444304"/>
                  </a:lnTo>
                  <a:lnTo>
                    <a:pt x="363327" y="506381"/>
                  </a:lnTo>
                  <a:lnTo>
                    <a:pt x="340527" y="568397"/>
                  </a:lnTo>
                  <a:lnTo>
                    <a:pt x="318531" y="630349"/>
                  </a:lnTo>
                  <a:lnTo>
                    <a:pt x="297335" y="692235"/>
                  </a:lnTo>
                  <a:lnTo>
                    <a:pt x="276930" y="754055"/>
                  </a:lnTo>
                  <a:lnTo>
                    <a:pt x="257310" y="815805"/>
                  </a:lnTo>
                  <a:lnTo>
                    <a:pt x="238469" y="877484"/>
                  </a:lnTo>
                  <a:lnTo>
                    <a:pt x="220400" y="939090"/>
                  </a:lnTo>
                  <a:lnTo>
                    <a:pt x="203096" y="1000621"/>
                  </a:lnTo>
                  <a:lnTo>
                    <a:pt x="186552" y="1062076"/>
                  </a:lnTo>
                  <a:lnTo>
                    <a:pt x="170760" y="1123452"/>
                  </a:lnTo>
                  <a:lnTo>
                    <a:pt x="155713" y="1184748"/>
                  </a:lnTo>
                  <a:lnTo>
                    <a:pt x="141406" y="1245962"/>
                  </a:lnTo>
                  <a:lnTo>
                    <a:pt x="127831" y="1307091"/>
                  </a:lnTo>
                  <a:lnTo>
                    <a:pt x="114982" y="1368135"/>
                  </a:lnTo>
                  <a:lnTo>
                    <a:pt x="102852" y="1429091"/>
                  </a:lnTo>
                  <a:lnTo>
                    <a:pt x="91435" y="1489957"/>
                  </a:lnTo>
                  <a:lnTo>
                    <a:pt x="80724" y="1550731"/>
                  </a:lnTo>
                  <a:lnTo>
                    <a:pt x="70713" y="1611413"/>
                  </a:lnTo>
                  <a:lnTo>
                    <a:pt x="61394" y="1671998"/>
                  </a:lnTo>
                  <a:lnTo>
                    <a:pt x="52762" y="1732487"/>
                  </a:lnTo>
                  <a:lnTo>
                    <a:pt x="44810" y="1792877"/>
                  </a:lnTo>
                  <a:lnTo>
                    <a:pt x="37530" y="1853165"/>
                  </a:lnTo>
                  <a:lnTo>
                    <a:pt x="30918" y="1913351"/>
                  </a:lnTo>
                  <a:lnTo>
                    <a:pt x="24965" y="1973433"/>
                  </a:lnTo>
                  <a:lnTo>
                    <a:pt x="19666" y="2033408"/>
                  </a:lnTo>
                  <a:lnTo>
                    <a:pt x="15013" y="2093274"/>
                  </a:lnTo>
                  <a:lnTo>
                    <a:pt x="11001" y="2153030"/>
                  </a:lnTo>
                  <a:lnTo>
                    <a:pt x="7622" y="2212674"/>
                  </a:lnTo>
                  <a:lnTo>
                    <a:pt x="4870" y="2272205"/>
                  </a:lnTo>
                  <a:lnTo>
                    <a:pt x="2738" y="2331619"/>
                  </a:lnTo>
                  <a:lnTo>
                    <a:pt x="1155" y="2393476"/>
                  </a:lnTo>
                  <a:lnTo>
                    <a:pt x="1155" y="2395175"/>
                  </a:lnTo>
                  <a:lnTo>
                    <a:pt x="283" y="2451794"/>
                  </a:lnTo>
                  <a:lnTo>
                    <a:pt x="0" y="2509148"/>
                  </a:lnTo>
                  <a:lnTo>
                    <a:pt x="1155" y="2626888"/>
                  </a:lnTo>
                  <a:lnTo>
                    <a:pt x="4633" y="2744119"/>
                  </a:lnTo>
                  <a:lnTo>
                    <a:pt x="10382" y="2860828"/>
                  </a:lnTo>
                  <a:lnTo>
                    <a:pt x="18348" y="2976998"/>
                  </a:lnTo>
                  <a:lnTo>
                    <a:pt x="28479" y="3092615"/>
                  </a:lnTo>
                  <a:lnTo>
                    <a:pt x="40722" y="3207665"/>
                  </a:lnTo>
                  <a:lnTo>
                    <a:pt x="55025" y="3322132"/>
                  </a:lnTo>
                  <a:lnTo>
                    <a:pt x="71334" y="3436001"/>
                  </a:lnTo>
                  <a:lnTo>
                    <a:pt x="89596" y="3549257"/>
                  </a:lnTo>
                  <a:lnTo>
                    <a:pt x="109760" y="3661886"/>
                  </a:lnTo>
                  <a:lnTo>
                    <a:pt x="131772" y="3773872"/>
                  </a:lnTo>
                  <a:lnTo>
                    <a:pt x="155579" y="3885201"/>
                  </a:lnTo>
                  <a:lnTo>
                    <a:pt x="181129" y="3995857"/>
                  </a:lnTo>
                  <a:lnTo>
                    <a:pt x="208369" y="4105826"/>
                  </a:lnTo>
                  <a:lnTo>
                    <a:pt x="237245" y="4215093"/>
                  </a:lnTo>
                  <a:lnTo>
                    <a:pt x="267707" y="4323642"/>
                  </a:lnTo>
                  <a:lnTo>
                    <a:pt x="299699" y="4431459"/>
                  </a:lnTo>
                  <a:lnTo>
                    <a:pt x="333171" y="4538529"/>
                  </a:lnTo>
                  <a:lnTo>
                    <a:pt x="368068" y="4644838"/>
                  </a:lnTo>
                  <a:lnTo>
                    <a:pt x="404339" y="4750369"/>
                  </a:lnTo>
                  <a:lnTo>
                    <a:pt x="441930" y="4855108"/>
                  </a:lnTo>
                  <a:lnTo>
                    <a:pt x="480789" y="4959041"/>
                  </a:lnTo>
                  <a:lnTo>
                    <a:pt x="520863" y="5062151"/>
                  </a:lnTo>
                  <a:lnTo>
                    <a:pt x="562099" y="5164425"/>
                  </a:lnTo>
                  <a:lnTo>
                    <a:pt x="604444" y="5265848"/>
                  </a:lnTo>
                  <a:lnTo>
                    <a:pt x="647846" y="5366403"/>
                  </a:lnTo>
                  <a:lnTo>
                    <a:pt x="692251" y="5466078"/>
                  </a:lnTo>
                  <a:lnTo>
                    <a:pt x="737608" y="5564856"/>
                  </a:lnTo>
                  <a:lnTo>
                    <a:pt x="807311" y="5711309"/>
                  </a:lnTo>
                  <a:lnTo>
                    <a:pt x="878856" y="5855661"/>
                  </a:lnTo>
                  <a:lnTo>
                    <a:pt x="952067" y="5997862"/>
                  </a:lnTo>
                  <a:lnTo>
                    <a:pt x="1026764" y="6137861"/>
                  </a:lnTo>
                  <a:lnTo>
                    <a:pt x="1102771" y="6275608"/>
                  </a:lnTo>
                  <a:lnTo>
                    <a:pt x="1179907" y="6411052"/>
                  </a:lnTo>
                  <a:lnTo>
                    <a:pt x="1257996" y="6544143"/>
                  </a:lnTo>
                  <a:lnTo>
                    <a:pt x="1336860" y="6674831"/>
                  </a:lnTo>
                  <a:lnTo>
                    <a:pt x="1416319" y="6803065"/>
                  </a:lnTo>
                  <a:lnTo>
                    <a:pt x="1496197" y="6928795"/>
                  </a:lnTo>
                  <a:lnTo>
                    <a:pt x="1603044" y="7092452"/>
                  </a:lnTo>
                  <a:lnTo>
                    <a:pt x="1709894" y="7251447"/>
                  </a:lnTo>
                  <a:lnTo>
                    <a:pt x="1816327" y="7405663"/>
                  </a:lnTo>
                  <a:lnTo>
                    <a:pt x="1921921" y="7554978"/>
                  </a:lnTo>
                  <a:lnTo>
                    <a:pt x="2052088" y="7734549"/>
                  </a:lnTo>
                  <a:lnTo>
                    <a:pt x="2204525" y="7939354"/>
                  </a:lnTo>
                  <a:lnTo>
                    <a:pt x="2375377" y="8163055"/>
                  </a:lnTo>
                  <a:lnTo>
                    <a:pt x="2923487" y="8860768"/>
                  </a:lnTo>
                  <a:lnTo>
                    <a:pt x="2938329" y="8879976"/>
                  </a:lnTo>
                  <a:close/>
                </a:path>
              </a:pathLst>
            </a:custGeom>
            <a:solidFill>
              <a:srgbClr val="CAC4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7" name="Graphic 3">
              <a:extLst>
                <a:ext uri="{FF2B5EF4-FFF2-40B4-BE49-F238E27FC236}">
                  <a16:creationId xmlns:a16="http://schemas.microsoft.com/office/drawing/2014/main" id="{B440C3CA-6930-BF3D-B26E-061E9573C237}"/>
                </a:ext>
              </a:extLst>
            </p:cNvPr>
            <p:cNvSpPr/>
            <p:nvPr/>
          </p:nvSpPr>
          <p:spPr>
            <a:xfrm>
              <a:off x="609487" y="5586698"/>
              <a:ext cx="2329180" cy="5110480"/>
            </a:xfrm>
            <a:custGeom>
              <a:avLst/>
              <a:gdLst/>
              <a:ahLst/>
              <a:cxnLst/>
              <a:rect l="l" t="t" r="r" b="b"/>
              <a:pathLst>
                <a:path w="2329180" h="5110480">
                  <a:moveTo>
                    <a:pt x="2328841" y="5109876"/>
                  </a:moveTo>
                  <a:lnTo>
                    <a:pt x="2328841" y="0"/>
                  </a:lnTo>
                  <a:lnTo>
                    <a:pt x="2323055" y="20795"/>
                  </a:lnTo>
                  <a:lnTo>
                    <a:pt x="2299170" y="110781"/>
                  </a:lnTo>
                  <a:lnTo>
                    <a:pt x="2276567" y="201511"/>
                  </a:lnTo>
                  <a:lnTo>
                    <a:pt x="2255215" y="292899"/>
                  </a:lnTo>
                  <a:lnTo>
                    <a:pt x="2235083" y="384860"/>
                  </a:lnTo>
                  <a:lnTo>
                    <a:pt x="2216141" y="477308"/>
                  </a:lnTo>
                  <a:lnTo>
                    <a:pt x="2189893" y="616705"/>
                  </a:lnTo>
                  <a:lnTo>
                    <a:pt x="2166149" y="756713"/>
                  </a:lnTo>
                  <a:lnTo>
                    <a:pt x="2144809" y="897041"/>
                  </a:lnTo>
                  <a:lnTo>
                    <a:pt x="2125767" y="1037401"/>
                  </a:lnTo>
                  <a:lnTo>
                    <a:pt x="2103777" y="1224095"/>
                  </a:lnTo>
                  <a:lnTo>
                    <a:pt x="2085448" y="1409640"/>
                  </a:lnTo>
                  <a:lnTo>
                    <a:pt x="2070535" y="1593348"/>
                  </a:lnTo>
                  <a:lnTo>
                    <a:pt x="2058793" y="1774532"/>
                  </a:lnTo>
                  <a:lnTo>
                    <a:pt x="2048205" y="1996415"/>
                  </a:lnTo>
                  <a:lnTo>
                    <a:pt x="2041714" y="2211936"/>
                  </a:lnTo>
                  <a:lnTo>
                    <a:pt x="2038602" y="2473588"/>
                  </a:lnTo>
                  <a:lnTo>
                    <a:pt x="2038602" y="2500418"/>
                  </a:lnTo>
                  <a:lnTo>
                    <a:pt x="2037783" y="2551354"/>
                  </a:lnTo>
                  <a:lnTo>
                    <a:pt x="2035347" y="2602086"/>
                  </a:lnTo>
                  <a:lnTo>
                    <a:pt x="2031325" y="2652610"/>
                  </a:lnTo>
                  <a:lnTo>
                    <a:pt x="2025748" y="2702918"/>
                  </a:lnTo>
                  <a:lnTo>
                    <a:pt x="2018647" y="2753005"/>
                  </a:lnTo>
                  <a:lnTo>
                    <a:pt x="2010054" y="2802865"/>
                  </a:lnTo>
                  <a:lnTo>
                    <a:pt x="1999998" y="2852491"/>
                  </a:lnTo>
                  <a:lnTo>
                    <a:pt x="1988512" y="2901878"/>
                  </a:lnTo>
                  <a:lnTo>
                    <a:pt x="1975627" y="2951019"/>
                  </a:lnTo>
                  <a:lnTo>
                    <a:pt x="1961373" y="2999908"/>
                  </a:lnTo>
                  <a:lnTo>
                    <a:pt x="1945782" y="3048540"/>
                  </a:lnTo>
                  <a:lnTo>
                    <a:pt x="1928884" y="3096907"/>
                  </a:lnTo>
                  <a:lnTo>
                    <a:pt x="1910712" y="3145005"/>
                  </a:lnTo>
                  <a:lnTo>
                    <a:pt x="1891295" y="3192826"/>
                  </a:lnTo>
                  <a:lnTo>
                    <a:pt x="1870666" y="3240365"/>
                  </a:lnTo>
                  <a:lnTo>
                    <a:pt x="1848854" y="3287615"/>
                  </a:lnTo>
                  <a:lnTo>
                    <a:pt x="1825892" y="3334571"/>
                  </a:lnTo>
                  <a:lnTo>
                    <a:pt x="1801810" y="3381227"/>
                  </a:lnTo>
                  <a:lnTo>
                    <a:pt x="1776639" y="3427575"/>
                  </a:lnTo>
                  <a:lnTo>
                    <a:pt x="1750411" y="3473611"/>
                  </a:lnTo>
                  <a:lnTo>
                    <a:pt x="1723157" y="3519328"/>
                  </a:lnTo>
                  <a:lnTo>
                    <a:pt x="1694907" y="3564719"/>
                  </a:lnTo>
                  <a:lnTo>
                    <a:pt x="1665693" y="3609780"/>
                  </a:lnTo>
                  <a:lnTo>
                    <a:pt x="1635546" y="3654503"/>
                  </a:lnTo>
                  <a:lnTo>
                    <a:pt x="1604496" y="3698883"/>
                  </a:lnTo>
                  <a:lnTo>
                    <a:pt x="1572576" y="3742913"/>
                  </a:lnTo>
                  <a:lnTo>
                    <a:pt x="1539816" y="3786587"/>
                  </a:lnTo>
                  <a:lnTo>
                    <a:pt x="1506247" y="3829900"/>
                  </a:lnTo>
                  <a:lnTo>
                    <a:pt x="1471900" y="3872845"/>
                  </a:lnTo>
                  <a:lnTo>
                    <a:pt x="1436807" y="3915416"/>
                  </a:lnTo>
                  <a:lnTo>
                    <a:pt x="1400998" y="3957608"/>
                  </a:lnTo>
                  <a:lnTo>
                    <a:pt x="1364505" y="3999412"/>
                  </a:lnTo>
                  <a:lnTo>
                    <a:pt x="1327358" y="4040825"/>
                  </a:lnTo>
                  <a:lnTo>
                    <a:pt x="1289589" y="4081839"/>
                  </a:lnTo>
                  <a:lnTo>
                    <a:pt x="1251229" y="4122449"/>
                  </a:lnTo>
                  <a:lnTo>
                    <a:pt x="1212309" y="4162648"/>
                  </a:lnTo>
                  <a:lnTo>
                    <a:pt x="1172860" y="4202430"/>
                  </a:lnTo>
                  <a:lnTo>
                    <a:pt x="1132913" y="4241790"/>
                  </a:lnTo>
                  <a:lnTo>
                    <a:pt x="1092499" y="4280721"/>
                  </a:lnTo>
                  <a:lnTo>
                    <a:pt x="1051650" y="4319216"/>
                  </a:lnTo>
                  <a:lnTo>
                    <a:pt x="1010395" y="4357271"/>
                  </a:lnTo>
                  <a:lnTo>
                    <a:pt x="968768" y="4394878"/>
                  </a:lnTo>
                  <a:lnTo>
                    <a:pt x="926797" y="4432032"/>
                  </a:lnTo>
                  <a:lnTo>
                    <a:pt x="884516" y="4468726"/>
                  </a:lnTo>
                  <a:lnTo>
                    <a:pt x="841954" y="4504955"/>
                  </a:lnTo>
                  <a:lnTo>
                    <a:pt x="799143" y="4540712"/>
                  </a:lnTo>
                  <a:lnTo>
                    <a:pt x="756114" y="4575991"/>
                  </a:lnTo>
                  <a:lnTo>
                    <a:pt x="712898" y="4610787"/>
                  </a:lnTo>
                  <a:lnTo>
                    <a:pt x="669526" y="4645092"/>
                  </a:lnTo>
                  <a:lnTo>
                    <a:pt x="626029" y="4678901"/>
                  </a:lnTo>
                  <a:lnTo>
                    <a:pt x="582438" y="4712208"/>
                  </a:lnTo>
                  <a:lnTo>
                    <a:pt x="538785" y="4745007"/>
                  </a:lnTo>
                  <a:lnTo>
                    <a:pt x="495100" y="4777291"/>
                  </a:lnTo>
                  <a:lnTo>
                    <a:pt x="451415" y="4809055"/>
                  </a:lnTo>
                  <a:lnTo>
                    <a:pt x="407760" y="4840292"/>
                  </a:lnTo>
                  <a:lnTo>
                    <a:pt x="364167" y="4870996"/>
                  </a:lnTo>
                  <a:lnTo>
                    <a:pt x="320667" y="4901161"/>
                  </a:lnTo>
                  <a:lnTo>
                    <a:pt x="277291" y="4930781"/>
                  </a:lnTo>
                  <a:lnTo>
                    <a:pt x="234070" y="4959850"/>
                  </a:lnTo>
                  <a:lnTo>
                    <a:pt x="191034" y="4988362"/>
                  </a:lnTo>
                  <a:lnTo>
                    <a:pt x="148216" y="5016311"/>
                  </a:lnTo>
                  <a:lnTo>
                    <a:pt x="105647" y="5043690"/>
                  </a:lnTo>
                  <a:lnTo>
                    <a:pt x="63356" y="5070494"/>
                  </a:lnTo>
                  <a:lnTo>
                    <a:pt x="21376" y="5096715"/>
                  </a:lnTo>
                  <a:lnTo>
                    <a:pt x="0" y="5109876"/>
                  </a:lnTo>
                  <a:lnTo>
                    <a:pt x="2328841" y="5109876"/>
                  </a:lnTo>
                  <a:close/>
                </a:path>
              </a:pathLst>
            </a:custGeom>
            <a:solidFill>
              <a:srgbClr val="82292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E5EF4634-5376-2139-D893-55EFD563BC7F}"/>
                </a:ext>
              </a:extLst>
            </p:cNvPr>
            <p:cNvSpPr/>
            <p:nvPr/>
          </p:nvSpPr>
          <p:spPr>
            <a:xfrm>
              <a:off x="1408867" y="10"/>
              <a:ext cx="1529715" cy="10696575"/>
            </a:xfrm>
            <a:custGeom>
              <a:avLst/>
              <a:gdLst/>
              <a:ahLst/>
              <a:cxnLst/>
              <a:rect l="l" t="t" r="r" b="b"/>
              <a:pathLst>
                <a:path w="1529715" h="10696575">
                  <a:moveTo>
                    <a:pt x="1529461" y="10373601"/>
                  </a:moveTo>
                  <a:lnTo>
                    <a:pt x="1455039" y="10471506"/>
                  </a:lnTo>
                  <a:lnTo>
                    <a:pt x="1211084" y="10696575"/>
                  </a:lnTo>
                  <a:lnTo>
                    <a:pt x="1529461" y="10696575"/>
                  </a:lnTo>
                  <a:lnTo>
                    <a:pt x="1529461" y="10373601"/>
                  </a:lnTo>
                  <a:close/>
                </a:path>
                <a:path w="1529715" h="10696575">
                  <a:moveTo>
                    <a:pt x="1529461" y="0"/>
                  </a:moveTo>
                  <a:lnTo>
                    <a:pt x="1104125" y="0"/>
                  </a:lnTo>
                  <a:lnTo>
                    <a:pt x="1124483" y="27749"/>
                  </a:lnTo>
                  <a:lnTo>
                    <a:pt x="1148600" y="62001"/>
                  </a:lnTo>
                  <a:lnTo>
                    <a:pt x="1171702" y="96202"/>
                  </a:lnTo>
                  <a:lnTo>
                    <a:pt x="1193800" y="130340"/>
                  </a:lnTo>
                  <a:lnTo>
                    <a:pt x="1214920" y="164439"/>
                  </a:lnTo>
                  <a:lnTo>
                    <a:pt x="1235049" y="198488"/>
                  </a:lnTo>
                  <a:lnTo>
                    <a:pt x="1254213" y="232498"/>
                  </a:lnTo>
                  <a:lnTo>
                    <a:pt x="1272413" y="266458"/>
                  </a:lnTo>
                  <a:lnTo>
                    <a:pt x="1306017" y="334251"/>
                  </a:lnTo>
                  <a:lnTo>
                    <a:pt x="1335925" y="401878"/>
                  </a:lnTo>
                  <a:lnTo>
                    <a:pt x="1362265" y="469366"/>
                  </a:lnTo>
                  <a:lnTo>
                    <a:pt x="1385125" y="536702"/>
                  </a:lnTo>
                  <a:lnTo>
                    <a:pt x="1404581" y="603923"/>
                  </a:lnTo>
                  <a:lnTo>
                    <a:pt x="1420749" y="671017"/>
                  </a:lnTo>
                  <a:lnTo>
                    <a:pt x="1433728" y="738009"/>
                  </a:lnTo>
                  <a:lnTo>
                    <a:pt x="1443596" y="804900"/>
                  </a:lnTo>
                  <a:lnTo>
                    <a:pt x="1450467" y="871715"/>
                  </a:lnTo>
                  <a:lnTo>
                    <a:pt x="1454416" y="938453"/>
                  </a:lnTo>
                  <a:lnTo>
                    <a:pt x="1455331" y="971791"/>
                  </a:lnTo>
                  <a:lnTo>
                    <a:pt x="1455331" y="1021689"/>
                  </a:lnTo>
                  <a:lnTo>
                    <a:pt x="1453984" y="1071740"/>
                  </a:lnTo>
                  <a:lnTo>
                    <a:pt x="1449793" y="1138326"/>
                  </a:lnTo>
                  <a:lnTo>
                    <a:pt x="1443062" y="1204874"/>
                  </a:lnTo>
                  <a:lnTo>
                    <a:pt x="1433918" y="1271397"/>
                  </a:lnTo>
                  <a:lnTo>
                    <a:pt x="1422438" y="1337919"/>
                  </a:lnTo>
                  <a:lnTo>
                    <a:pt x="1408709" y="1404442"/>
                  </a:lnTo>
                  <a:lnTo>
                    <a:pt x="1392847" y="1470977"/>
                  </a:lnTo>
                  <a:lnTo>
                    <a:pt x="1374940" y="1537538"/>
                  </a:lnTo>
                  <a:lnTo>
                    <a:pt x="1355077" y="1604137"/>
                  </a:lnTo>
                  <a:lnTo>
                    <a:pt x="1333360" y="1670773"/>
                  </a:lnTo>
                  <a:lnTo>
                    <a:pt x="1309890" y="1737461"/>
                  </a:lnTo>
                  <a:lnTo>
                    <a:pt x="1284757" y="1804225"/>
                  </a:lnTo>
                  <a:lnTo>
                    <a:pt x="1258062" y="1871065"/>
                  </a:lnTo>
                  <a:lnTo>
                    <a:pt x="1229893" y="1938007"/>
                  </a:lnTo>
                  <a:lnTo>
                    <a:pt x="1200353" y="2005037"/>
                  </a:lnTo>
                  <a:lnTo>
                    <a:pt x="1169530" y="2072170"/>
                  </a:lnTo>
                  <a:lnTo>
                    <a:pt x="1137539" y="2139429"/>
                  </a:lnTo>
                  <a:lnTo>
                    <a:pt x="1104442" y="2206828"/>
                  </a:lnTo>
                  <a:lnTo>
                    <a:pt x="1052995" y="2308199"/>
                  </a:lnTo>
                  <a:lnTo>
                    <a:pt x="999629" y="2409914"/>
                  </a:lnTo>
                  <a:lnTo>
                    <a:pt x="926084" y="2546172"/>
                  </a:lnTo>
                  <a:lnTo>
                    <a:pt x="903516" y="2586812"/>
                  </a:lnTo>
                  <a:lnTo>
                    <a:pt x="879411" y="2605506"/>
                  </a:lnTo>
                  <a:lnTo>
                    <a:pt x="858596" y="2633751"/>
                  </a:lnTo>
                  <a:lnTo>
                    <a:pt x="819962" y="2692120"/>
                  </a:lnTo>
                  <a:lnTo>
                    <a:pt x="785253" y="2752928"/>
                  </a:lnTo>
                  <a:lnTo>
                    <a:pt x="754367" y="2816098"/>
                  </a:lnTo>
                  <a:lnTo>
                    <a:pt x="727227" y="2881566"/>
                  </a:lnTo>
                  <a:lnTo>
                    <a:pt x="705764" y="2943021"/>
                  </a:lnTo>
                  <a:lnTo>
                    <a:pt x="676960" y="2994914"/>
                  </a:lnTo>
                  <a:lnTo>
                    <a:pt x="543140" y="3241040"/>
                  </a:lnTo>
                  <a:lnTo>
                    <a:pt x="468871" y="3383343"/>
                  </a:lnTo>
                  <a:lnTo>
                    <a:pt x="414820" y="3490925"/>
                  </a:lnTo>
                  <a:lnTo>
                    <a:pt x="379755" y="3563074"/>
                  </a:lnTo>
                  <a:lnTo>
                    <a:pt x="345567" y="3635578"/>
                  </a:lnTo>
                  <a:lnTo>
                    <a:pt x="312343" y="3708450"/>
                  </a:lnTo>
                  <a:lnTo>
                    <a:pt x="280212" y="3781691"/>
                  </a:lnTo>
                  <a:lnTo>
                    <a:pt x="249237" y="3855326"/>
                  </a:lnTo>
                  <a:lnTo>
                    <a:pt x="219544" y="3929367"/>
                  </a:lnTo>
                  <a:lnTo>
                    <a:pt x="205193" y="3966527"/>
                  </a:lnTo>
                  <a:lnTo>
                    <a:pt x="191198" y="4003802"/>
                  </a:lnTo>
                  <a:lnTo>
                    <a:pt x="177571" y="4041178"/>
                  </a:lnTo>
                  <a:lnTo>
                    <a:pt x="164312" y="4078668"/>
                  </a:lnTo>
                  <a:lnTo>
                    <a:pt x="151460" y="4116260"/>
                  </a:lnTo>
                  <a:lnTo>
                    <a:pt x="138988" y="4153966"/>
                  </a:lnTo>
                  <a:lnTo>
                    <a:pt x="126936" y="4191774"/>
                  </a:lnTo>
                  <a:lnTo>
                    <a:pt x="115316" y="4229697"/>
                  </a:lnTo>
                  <a:lnTo>
                    <a:pt x="104114" y="4267733"/>
                  </a:lnTo>
                  <a:lnTo>
                    <a:pt x="93383" y="4305897"/>
                  </a:lnTo>
                  <a:lnTo>
                    <a:pt x="83096" y="4344162"/>
                  </a:lnTo>
                  <a:lnTo>
                    <a:pt x="73291" y="4382541"/>
                  </a:lnTo>
                  <a:lnTo>
                    <a:pt x="63969" y="4421048"/>
                  </a:lnTo>
                  <a:lnTo>
                    <a:pt x="55130" y="4459668"/>
                  </a:lnTo>
                  <a:lnTo>
                    <a:pt x="46812" y="4498416"/>
                  </a:lnTo>
                  <a:lnTo>
                    <a:pt x="39014" y="4537291"/>
                  </a:lnTo>
                  <a:lnTo>
                    <a:pt x="31750" y="4576280"/>
                  </a:lnTo>
                  <a:lnTo>
                    <a:pt x="25031" y="4615396"/>
                  </a:lnTo>
                  <a:lnTo>
                    <a:pt x="18859" y="4654639"/>
                  </a:lnTo>
                  <a:lnTo>
                    <a:pt x="13258" y="4694009"/>
                  </a:lnTo>
                  <a:lnTo>
                    <a:pt x="8242" y="4733518"/>
                  </a:lnTo>
                  <a:lnTo>
                    <a:pt x="3822" y="4773155"/>
                  </a:lnTo>
                  <a:lnTo>
                    <a:pt x="0" y="4812919"/>
                  </a:lnTo>
                  <a:lnTo>
                    <a:pt x="283451" y="6660375"/>
                  </a:lnTo>
                  <a:lnTo>
                    <a:pt x="1080630" y="8757539"/>
                  </a:lnTo>
                  <a:lnTo>
                    <a:pt x="1455559" y="9533445"/>
                  </a:lnTo>
                  <a:lnTo>
                    <a:pt x="1529461" y="9686366"/>
                  </a:lnTo>
                  <a:lnTo>
                    <a:pt x="1529461" y="6426721"/>
                  </a:lnTo>
                  <a:lnTo>
                    <a:pt x="1529461" y="2101392"/>
                  </a:lnTo>
                  <a:lnTo>
                    <a:pt x="1529461" y="0"/>
                  </a:lnTo>
                  <a:close/>
                </a:path>
              </a:pathLst>
            </a:custGeom>
            <a:solidFill>
              <a:srgbClr val="82292B">
                <a:alpha val="41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DBDD55-8B9F-1D4B-9E4A-A6CBA6E137A1}"/>
              </a:ext>
            </a:extLst>
          </p:cNvPr>
          <p:cNvSpPr txBox="1"/>
          <p:nvPr/>
        </p:nvSpPr>
        <p:spPr>
          <a:xfrm>
            <a:off x="4282121" y="6519065"/>
            <a:ext cx="81888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1600" b="1" kern="0" dirty="0">
                <a:solidFill>
                  <a:srgbClr val="611410"/>
                </a:solidFill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Operação Reencontro - </a:t>
            </a:r>
            <a:r>
              <a:rPr lang="pt-PT" sz="1600" b="1" kern="0" dirty="0"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Assembleia Geral de dia 11/4/2026</a:t>
            </a:r>
            <a:endParaRPr lang="pt-PT" sz="1600" b="1" kern="0" dirty="0">
              <a:effectLst/>
              <a:latin typeface="Trebuchet MS" panose="020B070302020209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BA48E80-1B5F-E97D-46F3-CA0672D56A24}"/>
              </a:ext>
            </a:extLst>
          </p:cNvPr>
          <p:cNvSpPr txBox="1"/>
          <p:nvPr/>
        </p:nvSpPr>
        <p:spPr>
          <a:xfrm>
            <a:off x="576347" y="2477320"/>
            <a:ext cx="818884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2. Evidências em Atas e Corpos Sociais</a:t>
            </a:r>
          </a:p>
          <a:p>
            <a:r>
              <a:rPr lang="pt-PT" dirty="0"/>
              <a:t>Nos casos em que a documentação de inscrição é omissa ou ambígua, a Direção recorreu às </a:t>
            </a:r>
            <a:r>
              <a:rPr lang="pt-PT" b="1" dirty="0"/>
              <a:t>atas das Assembleias Gerais</a:t>
            </a:r>
            <a:r>
              <a:rPr lang="pt-PT" dirty="0"/>
              <a:t>. As datas registadas de posse ou presença em Corpos Sociais servem como prova documental de atividade e antiguidade, permitindo balizar o posicionamento de um sócio num determinado período temporal.</a:t>
            </a:r>
          </a:p>
          <a:p>
            <a:endParaRPr lang="pt-PT" dirty="0"/>
          </a:p>
          <a:p>
            <a:r>
              <a:rPr lang="pt-PT" b="1" dirty="0"/>
              <a:t>3. Análise de Coerência Etária e Relacional</a:t>
            </a:r>
          </a:p>
          <a:p>
            <a:r>
              <a:rPr lang="pt-PT" dirty="0"/>
              <a:t>Sendo a SMRO uma instituição de cariz familiar e comunitário, o racional prevê a análise da </a:t>
            </a:r>
            <a:r>
              <a:rPr lang="pt-PT" b="1" dirty="0"/>
              <a:t>aproximação etária e relacional</a:t>
            </a:r>
            <a:r>
              <a:rPr lang="pt-PT" dirty="0"/>
              <a:t>. Quando vários sócios entraram em períodos próximos, a sua posição relativa foi validada através do confronto com membros de posicionamento já definido, garantindo que a hierarquia etária e o contexto de entrada (</a:t>
            </a:r>
            <a:r>
              <a:rPr lang="pt-PT" dirty="0" err="1"/>
              <a:t>ex</a:t>
            </a:r>
            <a:r>
              <a:rPr lang="pt-PT" dirty="0"/>
              <a:t>: grupos de amigos ou familiares que se associaram em conjunto) são respeitados.</a:t>
            </a:r>
          </a:p>
          <a:p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A115709-115C-E655-6747-82EA4B8DE5A4}"/>
              </a:ext>
            </a:extLst>
          </p:cNvPr>
          <p:cNvSpPr txBox="1"/>
          <p:nvPr/>
        </p:nvSpPr>
        <p:spPr>
          <a:xfrm>
            <a:off x="626492" y="1931730"/>
            <a:ext cx="6235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82282A"/>
                </a:solidFill>
              </a:rPr>
              <a:t>O que foi conseguido - lista?</a:t>
            </a:r>
          </a:p>
        </p:txBody>
      </p:sp>
    </p:spTree>
    <p:extLst>
      <p:ext uri="{BB962C8B-B14F-4D97-AF65-F5344CB8AC3E}">
        <p14:creationId xmlns:p14="http://schemas.microsoft.com/office/powerpoint/2010/main" val="3213707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Uma imagem com texto, Tipo de letra, logótipo, design&#10;&#10;Descrição gerada automaticamente">
            <a:extLst>
              <a:ext uri="{FF2B5EF4-FFF2-40B4-BE49-F238E27FC236}">
                <a16:creationId xmlns:a16="http://schemas.microsoft.com/office/drawing/2014/main" id="{89777CAF-94C4-07E2-BA7A-7E3EBAB41300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492" y="653751"/>
            <a:ext cx="1748790" cy="1098550"/>
          </a:xfrm>
          <a:prstGeom prst="rect">
            <a:avLst/>
          </a:prstGeom>
        </p:spPr>
      </p:pic>
      <p:grpSp>
        <p:nvGrpSpPr>
          <p:cNvPr id="5" name="Group 1">
            <a:extLst>
              <a:ext uri="{FF2B5EF4-FFF2-40B4-BE49-F238E27FC236}">
                <a16:creationId xmlns:a16="http://schemas.microsoft.com/office/drawing/2014/main" id="{FF109943-68F8-5F2A-A3FD-9A9D74974637}"/>
              </a:ext>
            </a:extLst>
          </p:cNvPr>
          <p:cNvGrpSpPr>
            <a:grpSpLocks/>
          </p:cNvGrpSpPr>
          <p:nvPr/>
        </p:nvGrpSpPr>
        <p:grpSpPr>
          <a:xfrm>
            <a:off x="9427778" y="-1"/>
            <a:ext cx="2764222" cy="6858001"/>
            <a:chOff x="0" y="0"/>
            <a:chExt cx="2938780" cy="10697178"/>
          </a:xfrm>
        </p:grpSpPr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8D91A3C1-A731-BB3D-9E17-75B71C3533B2}"/>
                </a:ext>
              </a:extLst>
            </p:cNvPr>
            <p:cNvSpPr/>
            <p:nvPr/>
          </p:nvSpPr>
          <p:spPr>
            <a:xfrm>
              <a:off x="0" y="0"/>
              <a:ext cx="2938780" cy="8880475"/>
            </a:xfrm>
            <a:custGeom>
              <a:avLst/>
              <a:gdLst/>
              <a:ahLst/>
              <a:cxnLst/>
              <a:rect l="l" t="t" r="r" b="b"/>
              <a:pathLst>
                <a:path w="2938780" h="8880475">
                  <a:moveTo>
                    <a:pt x="2938329" y="8879976"/>
                  </a:moveTo>
                  <a:lnTo>
                    <a:pt x="2938329" y="0"/>
                  </a:lnTo>
                  <a:lnTo>
                    <a:pt x="579483" y="0"/>
                  </a:lnTo>
                  <a:lnTo>
                    <a:pt x="546026" y="70650"/>
                  </a:lnTo>
                  <a:lnTo>
                    <a:pt x="517406" y="133058"/>
                  </a:lnTo>
                  <a:lnTo>
                    <a:pt x="489636" y="195416"/>
                  </a:lnTo>
                  <a:lnTo>
                    <a:pt x="462712" y="257721"/>
                  </a:lnTo>
                  <a:lnTo>
                    <a:pt x="436625" y="319972"/>
                  </a:lnTo>
                  <a:lnTo>
                    <a:pt x="411370" y="382167"/>
                  </a:lnTo>
                  <a:lnTo>
                    <a:pt x="386939" y="444304"/>
                  </a:lnTo>
                  <a:lnTo>
                    <a:pt x="363327" y="506381"/>
                  </a:lnTo>
                  <a:lnTo>
                    <a:pt x="340527" y="568397"/>
                  </a:lnTo>
                  <a:lnTo>
                    <a:pt x="318531" y="630349"/>
                  </a:lnTo>
                  <a:lnTo>
                    <a:pt x="297335" y="692235"/>
                  </a:lnTo>
                  <a:lnTo>
                    <a:pt x="276930" y="754055"/>
                  </a:lnTo>
                  <a:lnTo>
                    <a:pt x="257310" y="815805"/>
                  </a:lnTo>
                  <a:lnTo>
                    <a:pt x="238469" y="877484"/>
                  </a:lnTo>
                  <a:lnTo>
                    <a:pt x="220400" y="939090"/>
                  </a:lnTo>
                  <a:lnTo>
                    <a:pt x="203096" y="1000621"/>
                  </a:lnTo>
                  <a:lnTo>
                    <a:pt x="186552" y="1062076"/>
                  </a:lnTo>
                  <a:lnTo>
                    <a:pt x="170760" y="1123452"/>
                  </a:lnTo>
                  <a:lnTo>
                    <a:pt x="155713" y="1184748"/>
                  </a:lnTo>
                  <a:lnTo>
                    <a:pt x="141406" y="1245962"/>
                  </a:lnTo>
                  <a:lnTo>
                    <a:pt x="127831" y="1307091"/>
                  </a:lnTo>
                  <a:lnTo>
                    <a:pt x="114982" y="1368135"/>
                  </a:lnTo>
                  <a:lnTo>
                    <a:pt x="102852" y="1429091"/>
                  </a:lnTo>
                  <a:lnTo>
                    <a:pt x="91435" y="1489957"/>
                  </a:lnTo>
                  <a:lnTo>
                    <a:pt x="80724" y="1550731"/>
                  </a:lnTo>
                  <a:lnTo>
                    <a:pt x="70713" y="1611413"/>
                  </a:lnTo>
                  <a:lnTo>
                    <a:pt x="61394" y="1671998"/>
                  </a:lnTo>
                  <a:lnTo>
                    <a:pt x="52762" y="1732487"/>
                  </a:lnTo>
                  <a:lnTo>
                    <a:pt x="44810" y="1792877"/>
                  </a:lnTo>
                  <a:lnTo>
                    <a:pt x="37530" y="1853165"/>
                  </a:lnTo>
                  <a:lnTo>
                    <a:pt x="30918" y="1913351"/>
                  </a:lnTo>
                  <a:lnTo>
                    <a:pt x="24965" y="1973433"/>
                  </a:lnTo>
                  <a:lnTo>
                    <a:pt x="19666" y="2033408"/>
                  </a:lnTo>
                  <a:lnTo>
                    <a:pt x="15013" y="2093274"/>
                  </a:lnTo>
                  <a:lnTo>
                    <a:pt x="11001" y="2153030"/>
                  </a:lnTo>
                  <a:lnTo>
                    <a:pt x="7622" y="2212674"/>
                  </a:lnTo>
                  <a:lnTo>
                    <a:pt x="4870" y="2272205"/>
                  </a:lnTo>
                  <a:lnTo>
                    <a:pt x="2738" y="2331619"/>
                  </a:lnTo>
                  <a:lnTo>
                    <a:pt x="1155" y="2393476"/>
                  </a:lnTo>
                  <a:lnTo>
                    <a:pt x="1155" y="2395175"/>
                  </a:lnTo>
                  <a:lnTo>
                    <a:pt x="283" y="2451794"/>
                  </a:lnTo>
                  <a:lnTo>
                    <a:pt x="0" y="2509148"/>
                  </a:lnTo>
                  <a:lnTo>
                    <a:pt x="1155" y="2626888"/>
                  </a:lnTo>
                  <a:lnTo>
                    <a:pt x="4633" y="2744119"/>
                  </a:lnTo>
                  <a:lnTo>
                    <a:pt x="10382" y="2860828"/>
                  </a:lnTo>
                  <a:lnTo>
                    <a:pt x="18348" y="2976998"/>
                  </a:lnTo>
                  <a:lnTo>
                    <a:pt x="28479" y="3092615"/>
                  </a:lnTo>
                  <a:lnTo>
                    <a:pt x="40722" y="3207665"/>
                  </a:lnTo>
                  <a:lnTo>
                    <a:pt x="55025" y="3322132"/>
                  </a:lnTo>
                  <a:lnTo>
                    <a:pt x="71334" y="3436001"/>
                  </a:lnTo>
                  <a:lnTo>
                    <a:pt x="89596" y="3549257"/>
                  </a:lnTo>
                  <a:lnTo>
                    <a:pt x="109760" y="3661886"/>
                  </a:lnTo>
                  <a:lnTo>
                    <a:pt x="131772" y="3773872"/>
                  </a:lnTo>
                  <a:lnTo>
                    <a:pt x="155579" y="3885201"/>
                  </a:lnTo>
                  <a:lnTo>
                    <a:pt x="181129" y="3995857"/>
                  </a:lnTo>
                  <a:lnTo>
                    <a:pt x="208369" y="4105826"/>
                  </a:lnTo>
                  <a:lnTo>
                    <a:pt x="237245" y="4215093"/>
                  </a:lnTo>
                  <a:lnTo>
                    <a:pt x="267707" y="4323642"/>
                  </a:lnTo>
                  <a:lnTo>
                    <a:pt x="299699" y="4431459"/>
                  </a:lnTo>
                  <a:lnTo>
                    <a:pt x="333171" y="4538529"/>
                  </a:lnTo>
                  <a:lnTo>
                    <a:pt x="368068" y="4644838"/>
                  </a:lnTo>
                  <a:lnTo>
                    <a:pt x="404339" y="4750369"/>
                  </a:lnTo>
                  <a:lnTo>
                    <a:pt x="441930" y="4855108"/>
                  </a:lnTo>
                  <a:lnTo>
                    <a:pt x="480789" y="4959041"/>
                  </a:lnTo>
                  <a:lnTo>
                    <a:pt x="520863" y="5062151"/>
                  </a:lnTo>
                  <a:lnTo>
                    <a:pt x="562099" y="5164425"/>
                  </a:lnTo>
                  <a:lnTo>
                    <a:pt x="604444" y="5265848"/>
                  </a:lnTo>
                  <a:lnTo>
                    <a:pt x="647846" y="5366403"/>
                  </a:lnTo>
                  <a:lnTo>
                    <a:pt x="692251" y="5466078"/>
                  </a:lnTo>
                  <a:lnTo>
                    <a:pt x="737608" y="5564856"/>
                  </a:lnTo>
                  <a:lnTo>
                    <a:pt x="807311" y="5711309"/>
                  </a:lnTo>
                  <a:lnTo>
                    <a:pt x="878856" y="5855661"/>
                  </a:lnTo>
                  <a:lnTo>
                    <a:pt x="952067" y="5997862"/>
                  </a:lnTo>
                  <a:lnTo>
                    <a:pt x="1026764" y="6137861"/>
                  </a:lnTo>
                  <a:lnTo>
                    <a:pt x="1102771" y="6275608"/>
                  </a:lnTo>
                  <a:lnTo>
                    <a:pt x="1179907" y="6411052"/>
                  </a:lnTo>
                  <a:lnTo>
                    <a:pt x="1257996" y="6544143"/>
                  </a:lnTo>
                  <a:lnTo>
                    <a:pt x="1336860" y="6674831"/>
                  </a:lnTo>
                  <a:lnTo>
                    <a:pt x="1416319" y="6803065"/>
                  </a:lnTo>
                  <a:lnTo>
                    <a:pt x="1496197" y="6928795"/>
                  </a:lnTo>
                  <a:lnTo>
                    <a:pt x="1603044" y="7092452"/>
                  </a:lnTo>
                  <a:lnTo>
                    <a:pt x="1709894" y="7251447"/>
                  </a:lnTo>
                  <a:lnTo>
                    <a:pt x="1816327" y="7405663"/>
                  </a:lnTo>
                  <a:lnTo>
                    <a:pt x="1921921" y="7554978"/>
                  </a:lnTo>
                  <a:lnTo>
                    <a:pt x="2052088" y="7734549"/>
                  </a:lnTo>
                  <a:lnTo>
                    <a:pt x="2204525" y="7939354"/>
                  </a:lnTo>
                  <a:lnTo>
                    <a:pt x="2375377" y="8163055"/>
                  </a:lnTo>
                  <a:lnTo>
                    <a:pt x="2923487" y="8860768"/>
                  </a:lnTo>
                  <a:lnTo>
                    <a:pt x="2938329" y="8879976"/>
                  </a:lnTo>
                  <a:close/>
                </a:path>
              </a:pathLst>
            </a:custGeom>
            <a:solidFill>
              <a:srgbClr val="CAC4C3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7" name="Graphic 3">
              <a:extLst>
                <a:ext uri="{FF2B5EF4-FFF2-40B4-BE49-F238E27FC236}">
                  <a16:creationId xmlns:a16="http://schemas.microsoft.com/office/drawing/2014/main" id="{B440C3CA-6930-BF3D-B26E-061E9573C237}"/>
                </a:ext>
              </a:extLst>
            </p:cNvPr>
            <p:cNvSpPr/>
            <p:nvPr/>
          </p:nvSpPr>
          <p:spPr>
            <a:xfrm>
              <a:off x="609487" y="5586698"/>
              <a:ext cx="2329180" cy="5110480"/>
            </a:xfrm>
            <a:custGeom>
              <a:avLst/>
              <a:gdLst/>
              <a:ahLst/>
              <a:cxnLst/>
              <a:rect l="l" t="t" r="r" b="b"/>
              <a:pathLst>
                <a:path w="2329180" h="5110480">
                  <a:moveTo>
                    <a:pt x="2328841" y="5109876"/>
                  </a:moveTo>
                  <a:lnTo>
                    <a:pt x="2328841" y="0"/>
                  </a:lnTo>
                  <a:lnTo>
                    <a:pt x="2323055" y="20795"/>
                  </a:lnTo>
                  <a:lnTo>
                    <a:pt x="2299170" y="110781"/>
                  </a:lnTo>
                  <a:lnTo>
                    <a:pt x="2276567" y="201511"/>
                  </a:lnTo>
                  <a:lnTo>
                    <a:pt x="2255215" y="292899"/>
                  </a:lnTo>
                  <a:lnTo>
                    <a:pt x="2235083" y="384860"/>
                  </a:lnTo>
                  <a:lnTo>
                    <a:pt x="2216141" y="477308"/>
                  </a:lnTo>
                  <a:lnTo>
                    <a:pt x="2189893" y="616705"/>
                  </a:lnTo>
                  <a:lnTo>
                    <a:pt x="2166149" y="756713"/>
                  </a:lnTo>
                  <a:lnTo>
                    <a:pt x="2144809" y="897041"/>
                  </a:lnTo>
                  <a:lnTo>
                    <a:pt x="2125767" y="1037401"/>
                  </a:lnTo>
                  <a:lnTo>
                    <a:pt x="2103777" y="1224095"/>
                  </a:lnTo>
                  <a:lnTo>
                    <a:pt x="2085448" y="1409640"/>
                  </a:lnTo>
                  <a:lnTo>
                    <a:pt x="2070535" y="1593348"/>
                  </a:lnTo>
                  <a:lnTo>
                    <a:pt x="2058793" y="1774532"/>
                  </a:lnTo>
                  <a:lnTo>
                    <a:pt x="2048205" y="1996415"/>
                  </a:lnTo>
                  <a:lnTo>
                    <a:pt x="2041714" y="2211936"/>
                  </a:lnTo>
                  <a:lnTo>
                    <a:pt x="2038602" y="2473588"/>
                  </a:lnTo>
                  <a:lnTo>
                    <a:pt x="2038602" y="2500418"/>
                  </a:lnTo>
                  <a:lnTo>
                    <a:pt x="2037783" y="2551354"/>
                  </a:lnTo>
                  <a:lnTo>
                    <a:pt x="2035347" y="2602086"/>
                  </a:lnTo>
                  <a:lnTo>
                    <a:pt x="2031325" y="2652610"/>
                  </a:lnTo>
                  <a:lnTo>
                    <a:pt x="2025748" y="2702918"/>
                  </a:lnTo>
                  <a:lnTo>
                    <a:pt x="2018647" y="2753005"/>
                  </a:lnTo>
                  <a:lnTo>
                    <a:pt x="2010054" y="2802865"/>
                  </a:lnTo>
                  <a:lnTo>
                    <a:pt x="1999998" y="2852491"/>
                  </a:lnTo>
                  <a:lnTo>
                    <a:pt x="1988512" y="2901878"/>
                  </a:lnTo>
                  <a:lnTo>
                    <a:pt x="1975627" y="2951019"/>
                  </a:lnTo>
                  <a:lnTo>
                    <a:pt x="1961373" y="2999908"/>
                  </a:lnTo>
                  <a:lnTo>
                    <a:pt x="1945782" y="3048540"/>
                  </a:lnTo>
                  <a:lnTo>
                    <a:pt x="1928884" y="3096907"/>
                  </a:lnTo>
                  <a:lnTo>
                    <a:pt x="1910712" y="3145005"/>
                  </a:lnTo>
                  <a:lnTo>
                    <a:pt x="1891295" y="3192826"/>
                  </a:lnTo>
                  <a:lnTo>
                    <a:pt x="1870666" y="3240365"/>
                  </a:lnTo>
                  <a:lnTo>
                    <a:pt x="1848854" y="3287615"/>
                  </a:lnTo>
                  <a:lnTo>
                    <a:pt x="1825892" y="3334571"/>
                  </a:lnTo>
                  <a:lnTo>
                    <a:pt x="1801810" y="3381227"/>
                  </a:lnTo>
                  <a:lnTo>
                    <a:pt x="1776639" y="3427575"/>
                  </a:lnTo>
                  <a:lnTo>
                    <a:pt x="1750411" y="3473611"/>
                  </a:lnTo>
                  <a:lnTo>
                    <a:pt x="1723157" y="3519328"/>
                  </a:lnTo>
                  <a:lnTo>
                    <a:pt x="1694907" y="3564719"/>
                  </a:lnTo>
                  <a:lnTo>
                    <a:pt x="1665693" y="3609780"/>
                  </a:lnTo>
                  <a:lnTo>
                    <a:pt x="1635546" y="3654503"/>
                  </a:lnTo>
                  <a:lnTo>
                    <a:pt x="1604496" y="3698883"/>
                  </a:lnTo>
                  <a:lnTo>
                    <a:pt x="1572576" y="3742913"/>
                  </a:lnTo>
                  <a:lnTo>
                    <a:pt x="1539816" y="3786587"/>
                  </a:lnTo>
                  <a:lnTo>
                    <a:pt x="1506247" y="3829900"/>
                  </a:lnTo>
                  <a:lnTo>
                    <a:pt x="1471900" y="3872845"/>
                  </a:lnTo>
                  <a:lnTo>
                    <a:pt x="1436807" y="3915416"/>
                  </a:lnTo>
                  <a:lnTo>
                    <a:pt x="1400998" y="3957608"/>
                  </a:lnTo>
                  <a:lnTo>
                    <a:pt x="1364505" y="3999412"/>
                  </a:lnTo>
                  <a:lnTo>
                    <a:pt x="1327358" y="4040825"/>
                  </a:lnTo>
                  <a:lnTo>
                    <a:pt x="1289589" y="4081839"/>
                  </a:lnTo>
                  <a:lnTo>
                    <a:pt x="1251229" y="4122449"/>
                  </a:lnTo>
                  <a:lnTo>
                    <a:pt x="1212309" y="4162648"/>
                  </a:lnTo>
                  <a:lnTo>
                    <a:pt x="1172860" y="4202430"/>
                  </a:lnTo>
                  <a:lnTo>
                    <a:pt x="1132913" y="4241790"/>
                  </a:lnTo>
                  <a:lnTo>
                    <a:pt x="1092499" y="4280721"/>
                  </a:lnTo>
                  <a:lnTo>
                    <a:pt x="1051650" y="4319216"/>
                  </a:lnTo>
                  <a:lnTo>
                    <a:pt x="1010395" y="4357271"/>
                  </a:lnTo>
                  <a:lnTo>
                    <a:pt x="968768" y="4394878"/>
                  </a:lnTo>
                  <a:lnTo>
                    <a:pt x="926797" y="4432032"/>
                  </a:lnTo>
                  <a:lnTo>
                    <a:pt x="884516" y="4468726"/>
                  </a:lnTo>
                  <a:lnTo>
                    <a:pt x="841954" y="4504955"/>
                  </a:lnTo>
                  <a:lnTo>
                    <a:pt x="799143" y="4540712"/>
                  </a:lnTo>
                  <a:lnTo>
                    <a:pt x="756114" y="4575991"/>
                  </a:lnTo>
                  <a:lnTo>
                    <a:pt x="712898" y="4610787"/>
                  </a:lnTo>
                  <a:lnTo>
                    <a:pt x="669526" y="4645092"/>
                  </a:lnTo>
                  <a:lnTo>
                    <a:pt x="626029" y="4678901"/>
                  </a:lnTo>
                  <a:lnTo>
                    <a:pt x="582438" y="4712208"/>
                  </a:lnTo>
                  <a:lnTo>
                    <a:pt x="538785" y="4745007"/>
                  </a:lnTo>
                  <a:lnTo>
                    <a:pt x="495100" y="4777291"/>
                  </a:lnTo>
                  <a:lnTo>
                    <a:pt x="451415" y="4809055"/>
                  </a:lnTo>
                  <a:lnTo>
                    <a:pt x="407760" y="4840292"/>
                  </a:lnTo>
                  <a:lnTo>
                    <a:pt x="364167" y="4870996"/>
                  </a:lnTo>
                  <a:lnTo>
                    <a:pt x="320667" y="4901161"/>
                  </a:lnTo>
                  <a:lnTo>
                    <a:pt x="277291" y="4930781"/>
                  </a:lnTo>
                  <a:lnTo>
                    <a:pt x="234070" y="4959850"/>
                  </a:lnTo>
                  <a:lnTo>
                    <a:pt x="191034" y="4988362"/>
                  </a:lnTo>
                  <a:lnTo>
                    <a:pt x="148216" y="5016311"/>
                  </a:lnTo>
                  <a:lnTo>
                    <a:pt x="105647" y="5043690"/>
                  </a:lnTo>
                  <a:lnTo>
                    <a:pt x="63356" y="5070494"/>
                  </a:lnTo>
                  <a:lnTo>
                    <a:pt x="21376" y="5096715"/>
                  </a:lnTo>
                  <a:lnTo>
                    <a:pt x="0" y="5109876"/>
                  </a:lnTo>
                  <a:lnTo>
                    <a:pt x="2328841" y="5109876"/>
                  </a:lnTo>
                  <a:close/>
                </a:path>
              </a:pathLst>
            </a:custGeom>
            <a:solidFill>
              <a:srgbClr val="82292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E5EF4634-5376-2139-D893-55EFD563BC7F}"/>
                </a:ext>
              </a:extLst>
            </p:cNvPr>
            <p:cNvSpPr/>
            <p:nvPr/>
          </p:nvSpPr>
          <p:spPr>
            <a:xfrm>
              <a:off x="1408867" y="10"/>
              <a:ext cx="1529715" cy="10696575"/>
            </a:xfrm>
            <a:custGeom>
              <a:avLst/>
              <a:gdLst/>
              <a:ahLst/>
              <a:cxnLst/>
              <a:rect l="l" t="t" r="r" b="b"/>
              <a:pathLst>
                <a:path w="1529715" h="10696575">
                  <a:moveTo>
                    <a:pt x="1529461" y="10373601"/>
                  </a:moveTo>
                  <a:lnTo>
                    <a:pt x="1455039" y="10471506"/>
                  </a:lnTo>
                  <a:lnTo>
                    <a:pt x="1211084" y="10696575"/>
                  </a:lnTo>
                  <a:lnTo>
                    <a:pt x="1529461" y="10696575"/>
                  </a:lnTo>
                  <a:lnTo>
                    <a:pt x="1529461" y="10373601"/>
                  </a:lnTo>
                  <a:close/>
                </a:path>
                <a:path w="1529715" h="10696575">
                  <a:moveTo>
                    <a:pt x="1529461" y="0"/>
                  </a:moveTo>
                  <a:lnTo>
                    <a:pt x="1104125" y="0"/>
                  </a:lnTo>
                  <a:lnTo>
                    <a:pt x="1124483" y="27749"/>
                  </a:lnTo>
                  <a:lnTo>
                    <a:pt x="1148600" y="62001"/>
                  </a:lnTo>
                  <a:lnTo>
                    <a:pt x="1171702" y="96202"/>
                  </a:lnTo>
                  <a:lnTo>
                    <a:pt x="1193800" y="130340"/>
                  </a:lnTo>
                  <a:lnTo>
                    <a:pt x="1214920" y="164439"/>
                  </a:lnTo>
                  <a:lnTo>
                    <a:pt x="1235049" y="198488"/>
                  </a:lnTo>
                  <a:lnTo>
                    <a:pt x="1254213" y="232498"/>
                  </a:lnTo>
                  <a:lnTo>
                    <a:pt x="1272413" y="266458"/>
                  </a:lnTo>
                  <a:lnTo>
                    <a:pt x="1306017" y="334251"/>
                  </a:lnTo>
                  <a:lnTo>
                    <a:pt x="1335925" y="401878"/>
                  </a:lnTo>
                  <a:lnTo>
                    <a:pt x="1362265" y="469366"/>
                  </a:lnTo>
                  <a:lnTo>
                    <a:pt x="1385125" y="536702"/>
                  </a:lnTo>
                  <a:lnTo>
                    <a:pt x="1404581" y="603923"/>
                  </a:lnTo>
                  <a:lnTo>
                    <a:pt x="1420749" y="671017"/>
                  </a:lnTo>
                  <a:lnTo>
                    <a:pt x="1433728" y="738009"/>
                  </a:lnTo>
                  <a:lnTo>
                    <a:pt x="1443596" y="804900"/>
                  </a:lnTo>
                  <a:lnTo>
                    <a:pt x="1450467" y="871715"/>
                  </a:lnTo>
                  <a:lnTo>
                    <a:pt x="1454416" y="938453"/>
                  </a:lnTo>
                  <a:lnTo>
                    <a:pt x="1455331" y="971791"/>
                  </a:lnTo>
                  <a:lnTo>
                    <a:pt x="1455331" y="1021689"/>
                  </a:lnTo>
                  <a:lnTo>
                    <a:pt x="1453984" y="1071740"/>
                  </a:lnTo>
                  <a:lnTo>
                    <a:pt x="1449793" y="1138326"/>
                  </a:lnTo>
                  <a:lnTo>
                    <a:pt x="1443062" y="1204874"/>
                  </a:lnTo>
                  <a:lnTo>
                    <a:pt x="1433918" y="1271397"/>
                  </a:lnTo>
                  <a:lnTo>
                    <a:pt x="1422438" y="1337919"/>
                  </a:lnTo>
                  <a:lnTo>
                    <a:pt x="1408709" y="1404442"/>
                  </a:lnTo>
                  <a:lnTo>
                    <a:pt x="1392847" y="1470977"/>
                  </a:lnTo>
                  <a:lnTo>
                    <a:pt x="1374940" y="1537538"/>
                  </a:lnTo>
                  <a:lnTo>
                    <a:pt x="1355077" y="1604137"/>
                  </a:lnTo>
                  <a:lnTo>
                    <a:pt x="1333360" y="1670773"/>
                  </a:lnTo>
                  <a:lnTo>
                    <a:pt x="1309890" y="1737461"/>
                  </a:lnTo>
                  <a:lnTo>
                    <a:pt x="1284757" y="1804225"/>
                  </a:lnTo>
                  <a:lnTo>
                    <a:pt x="1258062" y="1871065"/>
                  </a:lnTo>
                  <a:lnTo>
                    <a:pt x="1229893" y="1938007"/>
                  </a:lnTo>
                  <a:lnTo>
                    <a:pt x="1200353" y="2005037"/>
                  </a:lnTo>
                  <a:lnTo>
                    <a:pt x="1169530" y="2072170"/>
                  </a:lnTo>
                  <a:lnTo>
                    <a:pt x="1137539" y="2139429"/>
                  </a:lnTo>
                  <a:lnTo>
                    <a:pt x="1104442" y="2206828"/>
                  </a:lnTo>
                  <a:lnTo>
                    <a:pt x="1052995" y="2308199"/>
                  </a:lnTo>
                  <a:lnTo>
                    <a:pt x="999629" y="2409914"/>
                  </a:lnTo>
                  <a:lnTo>
                    <a:pt x="926084" y="2546172"/>
                  </a:lnTo>
                  <a:lnTo>
                    <a:pt x="903516" y="2586812"/>
                  </a:lnTo>
                  <a:lnTo>
                    <a:pt x="879411" y="2605506"/>
                  </a:lnTo>
                  <a:lnTo>
                    <a:pt x="858596" y="2633751"/>
                  </a:lnTo>
                  <a:lnTo>
                    <a:pt x="819962" y="2692120"/>
                  </a:lnTo>
                  <a:lnTo>
                    <a:pt x="785253" y="2752928"/>
                  </a:lnTo>
                  <a:lnTo>
                    <a:pt x="754367" y="2816098"/>
                  </a:lnTo>
                  <a:lnTo>
                    <a:pt x="727227" y="2881566"/>
                  </a:lnTo>
                  <a:lnTo>
                    <a:pt x="705764" y="2943021"/>
                  </a:lnTo>
                  <a:lnTo>
                    <a:pt x="676960" y="2994914"/>
                  </a:lnTo>
                  <a:lnTo>
                    <a:pt x="543140" y="3241040"/>
                  </a:lnTo>
                  <a:lnTo>
                    <a:pt x="468871" y="3383343"/>
                  </a:lnTo>
                  <a:lnTo>
                    <a:pt x="414820" y="3490925"/>
                  </a:lnTo>
                  <a:lnTo>
                    <a:pt x="379755" y="3563074"/>
                  </a:lnTo>
                  <a:lnTo>
                    <a:pt x="345567" y="3635578"/>
                  </a:lnTo>
                  <a:lnTo>
                    <a:pt x="312343" y="3708450"/>
                  </a:lnTo>
                  <a:lnTo>
                    <a:pt x="280212" y="3781691"/>
                  </a:lnTo>
                  <a:lnTo>
                    <a:pt x="249237" y="3855326"/>
                  </a:lnTo>
                  <a:lnTo>
                    <a:pt x="219544" y="3929367"/>
                  </a:lnTo>
                  <a:lnTo>
                    <a:pt x="205193" y="3966527"/>
                  </a:lnTo>
                  <a:lnTo>
                    <a:pt x="191198" y="4003802"/>
                  </a:lnTo>
                  <a:lnTo>
                    <a:pt x="177571" y="4041178"/>
                  </a:lnTo>
                  <a:lnTo>
                    <a:pt x="164312" y="4078668"/>
                  </a:lnTo>
                  <a:lnTo>
                    <a:pt x="151460" y="4116260"/>
                  </a:lnTo>
                  <a:lnTo>
                    <a:pt x="138988" y="4153966"/>
                  </a:lnTo>
                  <a:lnTo>
                    <a:pt x="126936" y="4191774"/>
                  </a:lnTo>
                  <a:lnTo>
                    <a:pt x="115316" y="4229697"/>
                  </a:lnTo>
                  <a:lnTo>
                    <a:pt x="104114" y="4267733"/>
                  </a:lnTo>
                  <a:lnTo>
                    <a:pt x="93383" y="4305897"/>
                  </a:lnTo>
                  <a:lnTo>
                    <a:pt x="83096" y="4344162"/>
                  </a:lnTo>
                  <a:lnTo>
                    <a:pt x="73291" y="4382541"/>
                  </a:lnTo>
                  <a:lnTo>
                    <a:pt x="63969" y="4421048"/>
                  </a:lnTo>
                  <a:lnTo>
                    <a:pt x="55130" y="4459668"/>
                  </a:lnTo>
                  <a:lnTo>
                    <a:pt x="46812" y="4498416"/>
                  </a:lnTo>
                  <a:lnTo>
                    <a:pt x="39014" y="4537291"/>
                  </a:lnTo>
                  <a:lnTo>
                    <a:pt x="31750" y="4576280"/>
                  </a:lnTo>
                  <a:lnTo>
                    <a:pt x="25031" y="4615396"/>
                  </a:lnTo>
                  <a:lnTo>
                    <a:pt x="18859" y="4654639"/>
                  </a:lnTo>
                  <a:lnTo>
                    <a:pt x="13258" y="4694009"/>
                  </a:lnTo>
                  <a:lnTo>
                    <a:pt x="8242" y="4733518"/>
                  </a:lnTo>
                  <a:lnTo>
                    <a:pt x="3822" y="4773155"/>
                  </a:lnTo>
                  <a:lnTo>
                    <a:pt x="0" y="4812919"/>
                  </a:lnTo>
                  <a:lnTo>
                    <a:pt x="283451" y="6660375"/>
                  </a:lnTo>
                  <a:lnTo>
                    <a:pt x="1080630" y="8757539"/>
                  </a:lnTo>
                  <a:lnTo>
                    <a:pt x="1455559" y="9533445"/>
                  </a:lnTo>
                  <a:lnTo>
                    <a:pt x="1529461" y="9686366"/>
                  </a:lnTo>
                  <a:lnTo>
                    <a:pt x="1529461" y="6426721"/>
                  </a:lnTo>
                  <a:lnTo>
                    <a:pt x="1529461" y="2101392"/>
                  </a:lnTo>
                  <a:lnTo>
                    <a:pt x="1529461" y="0"/>
                  </a:lnTo>
                  <a:close/>
                </a:path>
              </a:pathLst>
            </a:custGeom>
            <a:solidFill>
              <a:srgbClr val="82292B">
                <a:alpha val="41999"/>
              </a:srgbClr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PT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DBDD55-8B9F-1D4B-9E4A-A6CBA6E137A1}"/>
              </a:ext>
            </a:extLst>
          </p:cNvPr>
          <p:cNvSpPr txBox="1"/>
          <p:nvPr/>
        </p:nvSpPr>
        <p:spPr>
          <a:xfrm>
            <a:off x="4282121" y="6519065"/>
            <a:ext cx="81888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1600" b="1" kern="0" dirty="0">
                <a:solidFill>
                  <a:srgbClr val="611410"/>
                </a:solidFill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Operação Reencontro - </a:t>
            </a:r>
            <a:r>
              <a:rPr lang="pt-PT" sz="1600" b="1" kern="0" dirty="0">
                <a:latin typeface="Trebuchet MS" panose="020B0703020202090204" pitchFamily="34" charset="0"/>
                <a:ea typeface="Trebuchet MS" panose="020B0703020202090204" pitchFamily="34" charset="0"/>
                <a:cs typeface="Trebuchet MS" panose="020B0703020202090204" pitchFamily="34" charset="0"/>
              </a:rPr>
              <a:t>Assembleia Geral de dia 11/4/2026</a:t>
            </a:r>
            <a:endParaRPr lang="pt-PT" sz="1600" b="1" kern="0" dirty="0">
              <a:effectLst/>
              <a:latin typeface="Trebuchet MS" panose="020B0703020202090204" pitchFamily="34" charset="0"/>
              <a:ea typeface="Trebuchet MS" panose="020B0703020202090204" pitchFamily="34" charset="0"/>
              <a:cs typeface="Trebuchet MS" panose="020B070302020209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BA48E80-1B5F-E97D-46F3-CA0672D56A24}"/>
              </a:ext>
            </a:extLst>
          </p:cNvPr>
          <p:cNvSpPr txBox="1"/>
          <p:nvPr/>
        </p:nvSpPr>
        <p:spPr>
          <a:xfrm>
            <a:off x="576347" y="2288129"/>
            <a:ext cx="818884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/>
              <a:t>4. Marcos Históricos de Atividade Musical</a:t>
            </a:r>
          </a:p>
          <a:p>
            <a:r>
              <a:rPr lang="pt-PT" dirty="0"/>
              <a:t>Para os sócios que são ou foram músicos da Banda, o processo teve em conta </a:t>
            </a:r>
            <a:r>
              <a:rPr lang="pt-PT" b="1" dirty="0"/>
              <a:t>datas marcantes de entrada para a escola de música ou início de funções na banda</a:t>
            </a:r>
            <a:r>
              <a:rPr lang="pt-PT" dirty="0"/>
              <a:t>. Este critério é fundamental e será validado através do testemunho do próprio e/ou de pares (músicos contemporâneos), permitindo aferir a antiguidade de membros cujo vínculo à Sociedade se confunde com a sua história enquanto executantes.</a:t>
            </a:r>
          </a:p>
          <a:p>
            <a:endParaRPr lang="pt-PT" dirty="0"/>
          </a:p>
          <a:p>
            <a:r>
              <a:rPr lang="pt-PT" b="1" dirty="0"/>
              <a:t>5. Hierarquia de Prova</a:t>
            </a:r>
          </a:p>
          <a:p>
            <a:r>
              <a:rPr lang="pt-PT" dirty="0"/>
              <a:t>Para garantir o processo, a Direção aplicou a seguinte ordem de prioridade na decisão:</a:t>
            </a:r>
          </a:p>
          <a:p>
            <a:pPr>
              <a:buFont typeface="+mj-lt"/>
              <a:buAutoNum type="arabicPeriod"/>
            </a:pPr>
            <a:r>
              <a:rPr lang="pt-PT" b="1" dirty="0"/>
              <a:t>Registos documentais diretos</a:t>
            </a:r>
            <a:r>
              <a:rPr lang="pt-PT" dirty="0"/>
              <a:t> (Listas de Sócios Antigos);</a:t>
            </a:r>
          </a:p>
          <a:p>
            <a:pPr>
              <a:buFont typeface="+mj-lt"/>
              <a:buAutoNum type="arabicPeriod"/>
            </a:pPr>
            <a:r>
              <a:rPr lang="pt-PT" b="1" dirty="0"/>
              <a:t>Registos indiretos oficiais</a:t>
            </a:r>
            <a:r>
              <a:rPr lang="pt-PT" dirty="0"/>
              <a:t> (Atas de reuniões e listagens de Corpos Sociais);</a:t>
            </a:r>
          </a:p>
          <a:p>
            <a:pPr>
              <a:buFont typeface="+mj-lt"/>
              <a:buAutoNum type="arabicPeriod"/>
            </a:pPr>
            <a:r>
              <a:rPr lang="pt-PT" b="1" dirty="0"/>
              <a:t>Provas de atividade musical</a:t>
            </a:r>
            <a:r>
              <a:rPr lang="pt-PT" dirty="0"/>
              <a:t> (Registos da Banda e testemunhos cruzados de pares);</a:t>
            </a:r>
          </a:p>
          <a:p>
            <a:pPr>
              <a:buFont typeface="+mj-lt"/>
              <a:buAutoNum type="arabicPeriod"/>
            </a:pPr>
            <a:r>
              <a:rPr lang="pt-PT" b="1" dirty="0"/>
              <a:t>Análise de contexto</a:t>
            </a:r>
            <a:r>
              <a:rPr lang="pt-PT" dirty="0"/>
              <a:t> (Critérios relacionais e etários).</a:t>
            </a:r>
          </a:p>
          <a:p>
            <a:endParaRPr lang="pt-PT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A115709-115C-E655-6747-82EA4B8DE5A4}"/>
              </a:ext>
            </a:extLst>
          </p:cNvPr>
          <p:cNvSpPr txBox="1"/>
          <p:nvPr/>
        </p:nvSpPr>
        <p:spPr>
          <a:xfrm>
            <a:off x="626492" y="1931730"/>
            <a:ext cx="6235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82282A"/>
                </a:solidFill>
              </a:rPr>
              <a:t>O que foi conseguido - lista?</a:t>
            </a:r>
          </a:p>
        </p:txBody>
      </p:sp>
    </p:spTree>
    <p:extLst>
      <p:ext uri="{BB962C8B-B14F-4D97-AF65-F5344CB8AC3E}">
        <p14:creationId xmlns:p14="http://schemas.microsoft.com/office/powerpoint/2010/main" val="4142501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2042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782</Words>
  <Application>Microsoft Macintosh PowerPoint</Application>
  <PresentationFormat>Ecrã Panorâmico</PresentationFormat>
  <Paragraphs>43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Trebuchet MS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Aurélio Rebelo da Silva</dc:creator>
  <cp:lastModifiedBy>Marco Aurélio Rebelo da Silva</cp:lastModifiedBy>
  <cp:revision>2</cp:revision>
  <dcterms:created xsi:type="dcterms:W3CDTF">2026-04-11T14:35:27Z</dcterms:created>
  <dcterms:modified xsi:type="dcterms:W3CDTF">2026-04-11T16:48:00Z</dcterms:modified>
</cp:coreProperties>
</file>